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3" r:id="rId2"/>
    <p:sldId id="256" r:id="rId3"/>
    <p:sldId id="259" r:id="rId4"/>
    <p:sldId id="260" r:id="rId5"/>
    <p:sldId id="258" r:id="rId6"/>
    <p:sldId id="257" r:id="rId7"/>
    <p:sldId id="261" r:id="rId8"/>
    <p:sldId id="262" r:id="rId9"/>
    <p:sldId id="264" r:id="rId10"/>
    <p:sldId id="265" r:id="rId11"/>
    <p:sldId id="266" r:id="rId12"/>
    <p:sldId id="268"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8EA"/>
    <a:srgbClr val="C087F5"/>
    <a:srgbClr val="4C07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FA12A9-F04A-A7F4-2730-1A9500F06FEA}" v="1088" dt="2024-09-10T15:57:31.3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28 08" userId="b57f9c729c323f5e" providerId="Windows Live" clId="Web-{16FA12A9-F04A-A7F4-2730-1A9500F06FEA}"/>
    <pc:docChg chg="addSld delSld modSld sldOrd addMainMaster delMainMaster">
      <pc:chgData name="28 08" userId="b57f9c729c323f5e" providerId="Windows Live" clId="Web-{16FA12A9-F04A-A7F4-2730-1A9500F06FEA}" dt="2024-09-10T15:57:31.307" v="1080" actId="1076"/>
      <pc:docMkLst>
        <pc:docMk/>
      </pc:docMkLst>
      <pc:sldChg chg="addSp delSp modSp mod ord setBg modClrScheme setClrOvrMap chgLayout">
        <pc:chgData name="28 08" userId="b57f9c729c323f5e" providerId="Windows Live" clId="Web-{16FA12A9-F04A-A7F4-2730-1A9500F06FEA}" dt="2024-09-10T13:29:29.542" v="670"/>
        <pc:sldMkLst>
          <pc:docMk/>
          <pc:sldMk cId="109857222" sldId="256"/>
        </pc:sldMkLst>
        <pc:spChg chg="mod ord">
          <ac:chgData name="28 08" userId="b57f9c729c323f5e" providerId="Windows Live" clId="Web-{16FA12A9-F04A-A7F4-2730-1A9500F06FEA}" dt="2024-09-10T13:29:29.542" v="670"/>
          <ac:spMkLst>
            <pc:docMk/>
            <pc:sldMk cId="109857222" sldId="256"/>
            <ac:spMk id="2" creationId="{00000000-0000-0000-0000-000000000000}"/>
          </ac:spMkLst>
        </pc:spChg>
        <pc:spChg chg="del">
          <ac:chgData name="28 08" userId="b57f9c729c323f5e" providerId="Windows Live" clId="Web-{16FA12A9-F04A-A7F4-2730-1A9500F06FEA}" dt="2024-09-10T11:35:06.835" v="1"/>
          <ac:spMkLst>
            <pc:docMk/>
            <pc:sldMk cId="109857222" sldId="256"/>
            <ac:spMk id="3" creationId="{00000000-0000-0000-0000-000000000000}"/>
          </ac:spMkLst>
        </pc:spChg>
        <pc:grpChg chg="add">
          <ac:chgData name="28 08" userId="b57f9c729c323f5e" providerId="Windows Live" clId="Web-{16FA12A9-F04A-A7F4-2730-1A9500F06FEA}" dt="2024-09-10T13:29:29.542" v="670"/>
          <ac:grpSpMkLst>
            <pc:docMk/>
            <pc:sldMk cId="109857222" sldId="256"/>
            <ac:grpSpMk id="8" creationId="{0A3EF779-83DD-4EB0-9F4C-7304381A2870}"/>
          </ac:grpSpMkLst>
        </pc:grpChg>
        <pc:picChg chg="add del mod">
          <ac:chgData name="28 08" userId="b57f9c729c323f5e" providerId="Windows Live" clId="Web-{16FA12A9-F04A-A7F4-2730-1A9500F06FEA}" dt="2024-09-10T13:28:49.619" v="666"/>
          <ac:picMkLst>
            <pc:docMk/>
            <pc:sldMk cId="109857222" sldId="256"/>
            <ac:picMk id="4" creationId="{5B772E8D-2A85-EB0E-E6B4-049155965A87}"/>
          </ac:picMkLst>
        </pc:picChg>
        <pc:picChg chg="add">
          <ac:chgData name="28 08" userId="b57f9c729c323f5e" providerId="Windows Live" clId="Web-{16FA12A9-F04A-A7F4-2730-1A9500F06FEA}" dt="2024-09-10T13:29:29.542" v="670"/>
          <ac:picMkLst>
            <pc:docMk/>
            <pc:sldMk cId="109857222" sldId="256"/>
            <ac:picMk id="5" creationId="{FE0F8596-1F7E-FFAE-3EBD-2BF6D7A77F29}"/>
          </ac:picMkLst>
        </pc:picChg>
      </pc:sldChg>
      <pc:sldChg chg="addSp delSp modSp new add del mod ord modMedia setBg modClrScheme addAnim delAnim setClrOvrMap chgLayout">
        <pc:chgData name="28 08" userId="b57f9c729c323f5e" providerId="Windows Live" clId="Web-{16FA12A9-F04A-A7F4-2730-1A9500F06FEA}" dt="2024-09-10T15:50:59.248" v="1008" actId="20577"/>
        <pc:sldMkLst>
          <pc:docMk/>
          <pc:sldMk cId="165453892" sldId="257"/>
        </pc:sldMkLst>
        <pc:spChg chg="mod ord">
          <ac:chgData name="28 08" userId="b57f9c729c323f5e" providerId="Windows Live" clId="Web-{16FA12A9-F04A-A7F4-2730-1A9500F06FEA}" dt="2024-09-10T13:04:02.676" v="482" actId="1076"/>
          <ac:spMkLst>
            <pc:docMk/>
            <pc:sldMk cId="165453892" sldId="257"/>
            <ac:spMk id="2" creationId="{062DB0D5-54A3-CFD5-E79A-20BA337932FC}"/>
          </ac:spMkLst>
        </pc:spChg>
        <pc:spChg chg="del">
          <ac:chgData name="28 08" userId="b57f9c729c323f5e" providerId="Windows Live" clId="Web-{16FA12A9-F04A-A7F4-2730-1A9500F06FEA}" dt="2024-09-10T11:37:04.963" v="17"/>
          <ac:spMkLst>
            <pc:docMk/>
            <pc:sldMk cId="165453892" sldId="257"/>
            <ac:spMk id="3" creationId="{DD32CE62-6E8C-31C6-F348-680B5B490F97}"/>
          </ac:spMkLst>
        </pc:spChg>
        <pc:spChg chg="add del mod">
          <ac:chgData name="28 08" userId="b57f9c729c323f5e" providerId="Windows Live" clId="Web-{16FA12A9-F04A-A7F4-2730-1A9500F06FEA}" dt="2024-09-10T12:42:56.224" v="376"/>
          <ac:spMkLst>
            <pc:docMk/>
            <pc:sldMk cId="165453892" sldId="257"/>
            <ac:spMk id="5" creationId="{11A8F7F5-69C6-9BBB-03E2-60CB39E7295F}"/>
          </ac:spMkLst>
        </pc:spChg>
        <pc:spChg chg="add del mod">
          <ac:chgData name="28 08" userId="b57f9c729c323f5e" providerId="Windows Live" clId="Web-{16FA12A9-F04A-A7F4-2730-1A9500F06FEA}" dt="2024-09-10T11:42:16.439" v="77"/>
          <ac:spMkLst>
            <pc:docMk/>
            <pc:sldMk cId="165453892" sldId="257"/>
            <ac:spMk id="6" creationId="{4FED9223-DE30-CC83-3BDC-2BC473700772}"/>
          </ac:spMkLst>
        </pc:spChg>
        <pc:spChg chg="add del mod">
          <ac:chgData name="28 08" userId="b57f9c729c323f5e" providerId="Windows Live" clId="Web-{16FA12A9-F04A-A7F4-2730-1A9500F06FEA}" dt="2024-09-10T12:43:03.583" v="378"/>
          <ac:spMkLst>
            <pc:docMk/>
            <pc:sldMk cId="165453892" sldId="257"/>
            <ac:spMk id="8" creationId="{AE74E78E-2E5F-1E99-71BC-01EC53D1A91B}"/>
          </ac:spMkLst>
        </pc:spChg>
        <pc:spChg chg="add del mod ord">
          <ac:chgData name="28 08" userId="b57f9c729c323f5e" providerId="Windows Live" clId="Web-{16FA12A9-F04A-A7F4-2730-1A9500F06FEA}" dt="2024-09-10T12:36:33.512" v="244"/>
          <ac:spMkLst>
            <pc:docMk/>
            <pc:sldMk cId="165453892" sldId="257"/>
            <ac:spMk id="9" creationId="{B48D58C9-7AF4-CE38-A1A6-AB878970E950}"/>
          </ac:spMkLst>
        </pc:spChg>
        <pc:spChg chg="add del mod ord">
          <ac:chgData name="28 08" userId="b57f9c729c323f5e" providerId="Windows Live" clId="Web-{16FA12A9-F04A-A7F4-2730-1A9500F06FEA}" dt="2024-09-10T12:36:29.996" v="243"/>
          <ac:spMkLst>
            <pc:docMk/>
            <pc:sldMk cId="165453892" sldId="257"/>
            <ac:spMk id="10" creationId="{BB582FAD-9945-4EEE-DC73-E2FFA0219C71}"/>
          </ac:spMkLst>
        </pc:spChg>
        <pc:spChg chg="add mod ord modVis">
          <ac:chgData name="28 08" userId="b57f9c729c323f5e" providerId="Windows Live" clId="Web-{16FA12A9-F04A-A7F4-2730-1A9500F06FEA}" dt="2024-09-10T12:58:41.591" v="450"/>
          <ac:spMkLst>
            <pc:docMk/>
            <pc:sldMk cId="165453892" sldId="257"/>
            <ac:spMk id="11" creationId="{DEC86CE6-0493-D767-71C4-66E396F2CA30}"/>
          </ac:spMkLst>
        </pc:spChg>
        <pc:spChg chg="add del mod">
          <ac:chgData name="28 08" userId="b57f9c729c323f5e" providerId="Windows Live" clId="Web-{16FA12A9-F04A-A7F4-2730-1A9500F06FEA}" dt="2024-09-10T12:36:36.715" v="245"/>
          <ac:spMkLst>
            <pc:docMk/>
            <pc:sldMk cId="165453892" sldId="257"/>
            <ac:spMk id="12" creationId="{D5BAC864-36ED-F288-A8EF-F8055829ECDA}"/>
          </ac:spMkLst>
        </pc:spChg>
        <pc:spChg chg="add del">
          <ac:chgData name="28 08" userId="b57f9c729c323f5e" providerId="Windows Live" clId="Web-{16FA12A9-F04A-A7F4-2730-1A9500F06FEA}" dt="2024-09-10T12:43:20.709" v="382"/>
          <ac:spMkLst>
            <pc:docMk/>
            <pc:sldMk cId="165453892" sldId="257"/>
            <ac:spMk id="16" creationId="{2D61A195-355D-D589-6684-770FEBCE0002}"/>
          </ac:spMkLst>
        </pc:spChg>
        <pc:spChg chg="add del">
          <ac:chgData name="28 08" userId="b57f9c729c323f5e" providerId="Windows Live" clId="Web-{16FA12A9-F04A-A7F4-2730-1A9500F06FEA}" dt="2024-09-10T12:43:27.022" v="384"/>
          <ac:spMkLst>
            <pc:docMk/>
            <pc:sldMk cId="165453892" sldId="257"/>
            <ac:spMk id="17" creationId="{D5BF755A-643A-8381-99C1-87B6471AA248}"/>
          </ac:spMkLst>
        </pc:spChg>
        <pc:spChg chg="add mod">
          <ac:chgData name="28 08" userId="b57f9c729c323f5e" providerId="Windows Live" clId="Web-{16FA12A9-F04A-A7F4-2730-1A9500F06FEA}" dt="2024-09-10T15:50:59.248" v="1008" actId="20577"/>
          <ac:spMkLst>
            <pc:docMk/>
            <pc:sldMk cId="165453892" sldId="257"/>
            <ac:spMk id="19" creationId="{FC1E59DD-326C-CD4F-75BC-46679A745A3E}"/>
          </ac:spMkLst>
        </pc:spChg>
        <pc:spChg chg="add mod">
          <ac:chgData name="28 08" userId="b57f9c729c323f5e" providerId="Windows Live" clId="Web-{16FA12A9-F04A-A7F4-2730-1A9500F06FEA}" dt="2024-09-10T13:03:32.144" v="478" actId="1076"/>
          <ac:spMkLst>
            <pc:docMk/>
            <pc:sldMk cId="165453892" sldId="257"/>
            <ac:spMk id="21" creationId="{B82460C2-9A66-DEA1-4D0B-B17C8AF326DF}"/>
          </ac:spMkLst>
        </pc:spChg>
        <pc:spChg chg="add del">
          <ac:chgData name="28 08" userId="b57f9c729c323f5e" providerId="Windows Live" clId="Web-{16FA12A9-F04A-A7F4-2730-1A9500F06FEA}" dt="2024-09-10T13:00:00.296" v="457"/>
          <ac:spMkLst>
            <pc:docMk/>
            <pc:sldMk cId="165453892" sldId="257"/>
            <ac:spMk id="26" creationId="{2FCD9B94-D70B-4446-85E5-ACD3904289CB}"/>
          </ac:spMkLst>
        </pc:spChg>
        <pc:spChg chg="add del">
          <ac:chgData name="28 08" userId="b57f9c729c323f5e" providerId="Windows Live" clId="Web-{16FA12A9-F04A-A7F4-2730-1A9500F06FEA}" dt="2024-09-10T13:00:34.343" v="461"/>
          <ac:spMkLst>
            <pc:docMk/>
            <pc:sldMk cId="165453892" sldId="257"/>
            <ac:spMk id="31" creationId="{6AD30037-67ED-4367-9BE0-45787510BF13}"/>
          </ac:spMkLst>
        </pc:spChg>
        <pc:spChg chg="add del">
          <ac:chgData name="28 08" userId="b57f9c729c323f5e" providerId="Windows Live" clId="Web-{16FA12A9-F04A-A7F4-2730-1A9500F06FEA}" dt="2024-09-10T13:01:42.767" v="466"/>
          <ac:spMkLst>
            <pc:docMk/>
            <pc:sldMk cId="165453892" sldId="257"/>
            <ac:spMk id="44" creationId="{2FCD9B94-D70B-4446-85E5-ACD3904289CB}"/>
          </ac:spMkLst>
        </pc:spChg>
        <pc:spChg chg="add">
          <ac:chgData name="28 08" userId="b57f9c729c323f5e" providerId="Windows Live" clId="Web-{16FA12A9-F04A-A7F4-2730-1A9500F06FEA}" dt="2024-09-10T13:01:42.767" v="466"/>
          <ac:spMkLst>
            <pc:docMk/>
            <pc:sldMk cId="165453892" sldId="257"/>
            <ac:spMk id="51" creationId="{85428F22-76B3-4107-AADE-3F9EC95FD325}"/>
          </ac:spMkLst>
        </pc:spChg>
        <pc:grpChg chg="add del">
          <ac:chgData name="28 08" userId="b57f9c729c323f5e" providerId="Windows Live" clId="Web-{16FA12A9-F04A-A7F4-2730-1A9500F06FEA}" dt="2024-09-10T13:00:34.343" v="461"/>
          <ac:grpSpMkLst>
            <pc:docMk/>
            <pc:sldMk cId="165453892" sldId="257"/>
            <ac:grpSpMk id="33" creationId="{50841A4E-5BC1-44B4-83CF-D524E8AEAD64}"/>
          </ac:grpSpMkLst>
        </pc:grpChg>
        <pc:grpChg chg="add">
          <ac:chgData name="28 08" userId="b57f9c729c323f5e" providerId="Windows Live" clId="Web-{16FA12A9-F04A-A7F4-2730-1A9500F06FEA}" dt="2024-09-10T13:01:42.767" v="466"/>
          <ac:grpSpMkLst>
            <pc:docMk/>
            <pc:sldMk cId="165453892" sldId="257"/>
            <ac:grpSpMk id="53" creationId="{5346FBCF-5353-4172-96F5-4B7EB07777C4}"/>
          </ac:grpSpMkLst>
        </pc:grpChg>
        <pc:grpChg chg="add">
          <ac:chgData name="28 08" userId="b57f9c729c323f5e" providerId="Windows Live" clId="Web-{16FA12A9-F04A-A7F4-2730-1A9500F06FEA}" dt="2024-09-10T13:01:42.767" v="466"/>
          <ac:grpSpMkLst>
            <pc:docMk/>
            <pc:sldMk cId="165453892" sldId="257"/>
            <ac:grpSpMk id="57" creationId="{78326E10-C8CB-487F-A110-F861268DE619}"/>
          </ac:grpSpMkLst>
        </pc:grpChg>
        <pc:picChg chg="add del mod">
          <ac:chgData name="28 08" userId="b57f9c729c323f5e" providerId="Windows Live" clId="Web-{16FA12A9-F04A-A7F4-2730-1A9500F06FEA}" dt="2024-09-10T12:43:00.286" v="377"/>
          <ac:picMkLst>
            <pc:docMk/>
            <pc:sldMk cId="165453892" sldId="257"/>
            <ac:picMk id="7" creationId="{4093BEB3-F445-7F08-BCB7-D6AD01BD8CA9}"/>
          </ac:picMkLst>
        </pc:picChg>
        <pc:picChg chg="add del mod">
          <ac:chgData name="28 08" userId="b57f9c729c323f5e" providerId="Windows Live" clId="Web-{16FA12A9-F04A-A7F4-2730-1A9500F06FEA}" dt="2024-09-10T12:36:40.230" v="247"/>
          <ac:picMkLst>
            <pc:docMk/>
            <pc:sldMk cId="165453892" sldId="257"/>
            <ac:picMk id="13" creationId="{860CD095-CD0B-B049-8E37-03F3AE14B9C0}"/>
          </ac:picMkLst>
        </pc:picChg>
        <pc:picChg chg="add del mod">
          <ac:chgData name="28 08" userId="b57f9c729c323f5e" providerId="Windows Live" clId="Web-{16FA12A9-F04A-A7F4-2730-1A9500F06FEA}" dt="2024-09-10T12:33:33.757" v="238"/>
          <ac:picMkLst>
            <pc:docMk/>
            <pc:sldMk cId="165453892" sldId="257"/>
            <ac:picMk id="14" creationId="{FD6DBE6A-6C2A-23CA-FB83-DA48E4D32F2E}"/>
          </ac:picMkLst>
        </pc:picChg>
        <pc:picChg chg="add del mod">
          <ac:chgData name="28 08" userId="b57f9c729c323f5e" providerId="Windows Live" clId="Web-{16FA12A9-F04A-A7F4-2730-1A9500F06FEA}" dt="2024-09-10T12:37:21.622" v="268"/>
          <ac:picMkLst>
            <pc:docMk/>
            <pc:sldMk cId="165453892" sldId="257"/>
            <ac:picMk id="15" creationId="{CB02158B-200F-A03E-447B-6B612AAF2BFF}"/>
          </ac:picMkLst>
        </pc:picChg>
        <pc:picChg chg="add del mod">
          <ac:chgData name="28 08" userId="b57f9c729c323f5e" providerId="Windows Live" clId="Web-{16FA12A9-F04A-A7F4-2730-1A9500F06FEA}" dt="2024-09-10T12:52:43.832" v="431"/>
          <ac:picMkLst>
            <pc:docMk/>
            <pc:sldMk cId="165453892" sldId="257"/>
            <ac:picMk id="22" creationId="{9CCE6F7E-FEBE-7B4D-BB2D-D91C68C73321}"/>
          </ac:picMkLst>
        </pc:picChg>
        <pc:picChg chg="add del mod">
          <ac:chgData name="28 08" userId="b57f9c729c323f5e" providerId="Windows Live" clId="Web-{16FA12A9-F04A-A7F4-2730-1A9500F06FEA}" dt="2024-09-10T12:55:03.523" v="435"/>
          <ac:picMkLst>
            <pc:docMk/>
            <pc:sldMk cId="165453892" sldId="257"/>
            <ac:picMk id="23" creationId="{D1189331-37B6-75E9-413C-8F7E6C443C8A}"/>
          </ac:picMkLst>
        </pc:picChg>
        <pc:picChg chg="add del mod">
          <ac:chgData name="28 08" userId="b57f9c729c323f5e" providerId="Windows Live" clId="Web-{16FA12A9-F04A-A7F4-2730-1A9500F06FEA}" dt="2024-09-10T12:58:30.403" v="449"/>
          <ac:picMkLst>
            <pc:docMk/>
            <pc:sldMk cId="165453892" sldId="257"/>
            <ac:picMk id="24" creationId="{5E2BCE69-ED73-F1B1-D097-094FD06CBB97}"/>
          </ac:picMkLst>
        </pc:picChg>
        <pc:cxnChg chg="add del">
          <ac:chgData name="28 08" userId="b57f9c729c323f5e" providerId="Windows Live" clId="Web-{16FA12A9-F04A-A7F4-2730-1A9500F06FEA}" dt="2024-09-10T13:01:42.767" v="466"/>
          <ac:cxnSpMkLst>
            <pc:docMk/>
            <pc:sldMk cId="165453892" sldId="257"/>
            <ac:cxnSpMk id="46" creationId="{3378FF8B-3743-48E1-88E3-F4CADB3DECE5}"/>
          </ac:cxnSpMkLst>
        </pc:cxnChg>
      </pc:sldChg>
      <pc:sldChg chg="addSp modSp new mod setBg modClrScheme setClrOvrMap chgLayout">
        <pc:chgData name="28 08" userId="b57f9c729c323f5e" providerId="Windows Live" clId="Web-{16FA12A9-F04A-A7F4-2730-1A9500F06FEA}" dt="2024-09-10T15:44:43.971" v="975" actId="14100"/>
        <pc:sldMkLst>
          <pc:docMk/>
          <pc:sldMk cId="482846405" sldId="258"/>
        </pc:sldMkLst>
        <pc:spChg chg="mod ord modVis">
          <ac:chgData name="28 08" userId="b57f9c729c323f5e" providerId="Windows Live" clId="Web-{16FA12A9-F04A-A7F4-2730-1A9500F06FEA}" dt="2024-09-10T12:55:43.196" v="443"/>
          <ac:spMkLst>
            <pc:docMk/>
            <pc:sldMk cId="482846405" sldId="258"/>
            <ac:spMk id="2" creationId="{3370759F-81D9-6AA4-FEB3-F7E6A991F2DA}"/>
          </ac:spMkLst>
        </pc:spChg>
        <pc:spChg chg="mod ord modVis">
          <ac:chgData name="28 08" userId="b57f9c729c323f5e" providerId="Windows Live" clId="Web-{16FA12A9-F04A-A7F4-2730-1A9500F06FEA}" dt="2024-09-10T15:44:43.971" v="975" actId="14100"/>
          <ac:spMkLst>
            <pc:docMk/>
            <pc:sldMk cId="482846405" sldId="258"/>
            <ac:spMk id="3" creationId="{73B9E01A-7974-55F6-60FE-5DA16E802933}"/>
          </ac:spMkLst>
        </pc:spChg>
        <pc:spChg chg="add mod modVis">
          <ac:chgData name="28 08" userId="b57f9c729c323f5e" providerId="Windows Live" clId="Web-{16FA12A9-F04A-A7F4-2730-1A9500F06FEA}" dt="2024-09-10T12:55:43.055" v="441"/>
          <ac:spMkLst>
            <pc:docMk/>
            <pc:sldMk cId="482846405" sldId="258"/>
            <ac:spMk id="9" creationId="{2FCD9B94-D70B-4446-85E5-ACD3904289CB}"/>
          </ac:spMkLst>
        </pc:spChg>
        <pc:picChg chg="add mod modVis">
          <ac:chgData name="28 08" userId="b57f9c729c323f5e" providerId="Windows Live" clId="Web-{16FA12A9-F04A-A7F4-2730-1A9500F06FEA}" dt="2024-09-10T12:55:43.180" v="442"/>
          <ac:picMkLst>
            <pc:docMk/>
            <pc:sldMk cId="482846405" sldId="258"/>
            <ac:picMk id="4" creationId="{49A5B678-E7DD-2A2B-F29E-9004DBFF4A9F}"/>
          </ac:picMkLst>
        </pc:picChg>
        <pc:cxnChg chg="add mod modVis">
          <ac:chgData name="28 08" userId="b57f9c729c323f5e" providerId="Windows Live" clId="Web-{16FA12A9-F04A-A7F4-2730-1A9500F06FEA}" dt="2024-09-10T12:55:43.196" v="444"/>
          <ac:cxnSpMkLst>
            <pc:docMk/>
            <pc:sldMk cId="482846405" sldId="258"/>
            <ac:cxnSpMk id="11" creationId="{3378FF8B-3743-48E1-88E3-F4CADB3DECE5}"/>
          </ac:cxnSpMkLst>
        </pc:cxnChg>
      </pc:sldChg>
      <pc:sldChg chg="addSp delSp modSp new mod setBg modClrScheme setClrOvrMap chgLayout">
        <pc:chgData name="28 08" userId="b57f9c729c323f5e" providerId="Windows Live" clId="Web-{16FA12A9-F04A-A7F4-2730-1A9500F06FEA}" dt="2024-09-10T15:42:55.859" v="967" actId="20577"/>
        <pc:sldMkLst>
          <pc:docMk/>
          <pc:sldMk cId="2837107057" sldId="259"/>
        </pc:sldMkLst>
        <pc:spChg chg="mod ord">
          <ac:chgData name="28 08" userId="b57f9c729c323f5e" providerId="Windows Live" clId="Web-{16FA12A9-F04A-A7F4-2730-1A9500F06FEA}" dt="2024-09-10T15:42:55.859" v="967" actId="20577"/>
          <ac:spMkLst>
            <pc:docMk/>
            <pc:sldMk cId="2837107057" sldId="259"/>
            <ac:spMk id="2" creationId="{4332B50A-255B-1B47-4295-03D96BD662D7}"/>
          </ac:spMkLst>
        </pc:spChg>
        <pc:spChg chg="del">
          <ac:chgData name="28 08" userId="b57f9c729c323f5e" providerId="Windows Live" clId="Web-{16FA12A9-F04A-A7F4-2730-1A9500F06FEA}" dt="2024-09-10T12:12:42.889" v="201"/>
          <ac:spMkLst>
            <pc:docMk/>
            <pc:sldMk cId="2837107057" sldId="259"/>
            <ac:spMk id="3" creationId="{1D131903-8B3E-24CF-496A-708351682DC8}"/>
          </ac:spMkLst>
        </pc:spChg>
        <pc:grpChg chg="add">
          <ac:chgData name="28 08" userId="b57f9c729c323f5e" providerId="Windows Live" clId="Web-{16FA12A9-F04A-A7F4-2730-1A9500F06FEA}" dt="2024-09-10T12:15:33.346" v="226"/>
          <ac:grpSpMkLst>
            <pc:docMk/>
            <pc:sldMk cId="2837107057" sldId="259"/>
            <ac:grpSpMk id="9" creationId="{08F94D66-27EC-4CB8-8226-D7F41C161863}"/>
          </ac:grpSpMkLst>
        </pc:grpChg>
        <pc:grpChg chg="add">
          <ac:chgData name="28 08" userId="b57f9c729c323f5e" providerId="Windows Live" clId="Web-{16FA12A9-F04A-A7F4-2730-1A9500F06FEA}" dt="2024-09-10T12:15:33.346" v="226"/>
          <ac:grpSpMkLst>
            <pc:docMk/>
            <pc:sldMk cId="2837107057" sldId="259"/>
            <ac:grpSpMk id="17" creationId="{0A3EF779-83DD-4EB0-9F4C-7304381A2870}"/>
          </ac:grpSpMkLst>
        </pc:grpChg>
        <pc:picChg chg="add mod ord">
          <ac:chgData name="28 08" userId="b57f9c729c323f5e" providerId="Windows Live" clId="Web-{16FA12A9-F04A-A7F4-2730-1A9500F06FEA}" dt="2024-09-10T12:15:33.346" v="226"/>
          <ac:picMkLst>
            <pc:docMk/>
            <pc:sldMk cId="2837107057" sldId="259"/>
            <ac:picMk id="4" creationId="{A111BE43-F8C8-C887-D00A-57688F4C03A2}"/>
          </ac:picMkLst>
        </pc:picChg>
        <pc:picChg chg="add del mod">
          <ac:chgData name="28 08" userId="b57f9c729c323f5e" providerId="Windows Live" clId="Web-{16FA12A9-F04A-A7F4-2730-1A9500F06FEA}" dt="2024-09-10T12:13:02.249" v="206"/>
          <ac:picMkLst>
            <pc:docMk/>
            <pc:sldMk cId="2837107057" sldId="259"/>
            <ac:picMk id="5" creationId="{7DBC23AE-DA5B-9636-A6F6-B006211615C3}"/>
          </ac:picMkLst>
        </pc:picChg>
        <pc:picChg chg="add del mod">
          <ac:chgData name="28 08" userId="b57f9c729c323f5e" providerId="Windows Live" clId="Web-{16FA12A9-F04A-A7F4-2730-1A9500F06FEA}" dt="2024-09-10T12:14:42.985" v="217"/>
          <ac:picMkLst>
            <pc:docMk/>
            <pc:sldMk cId="2837107057" sldId="259"/>
            <ac:picMk id="6" creationId="{860CD095-CD0B-B049-8E37-03F3AE14B9C0}"/>
          </ac:picMkLst>
        </pc:picChg>
      </pc:sldChg>
      <pc:sldChg chg="addSp delSp modSp new mod ord setBg modClrScheme addAnim delAnim chgLayout">
        <pc:chgData name="28 08" userId="b57f9c729c323f5e" providerId="Windows Live" clId="Web-{16FA12A9-F04A-A7F4-2730-1A9500F06FEA}" dt="2024-09-10T12:41:29.316" v="350"/>
        <pc:sldMkLst>
          <pc:docMk/>
          <pc:sldMk cId="3993659899" sldId="260"/>
        </pc:sldMkLst>
        <pc:spChg chg="del">
          <ac:chgData name="28 08" userId="b57f9c729c323f5e" providerId="Windows Live" clId="Web-{16FA12A9-F04A-A7F4-2730-1A9500F06FEA}" dt="2024-09-10T12:13:20.374" v="210"/>
          <ac:spMkLst>
            <pc:docMk/>
            <pc:sldMk cId="3993659899" sldId="260"/>
            <ac:spMk id="2" creationId="{F1E00C4F-FB9C-EBB7-102B-5123929D96A3}"/>
          </ac:spMkLst>
        </pc:spChg>
        <pc:spChg chg="del">
          <ac:chgData name="28 08" userId="b57f9c729c323f5e" providerId="Windows Live" clId="Web-{16FA12A9-F04A-A7F4-2730-1A9500F06FEA}" dt="2024-09-10T12:13:14.874" v="209"/>
          <ac:spMkLst>
            <pc:docMk/>
            <pc:sldMk cId="3993659899" sldId="260"/>
            <ac:spMk id="3" creationId="{9424284D-FDA5-6A53-203E-EEF91387360B}"/>
          </ac:spMkLst>
        </pc:spChg>
        <pc:spChg chg="add del mod ord">
          <ac:chgData name="28 08" userId="b57f9c729c323f5e" providerId="Windows Live" clId="Web-{16FA12A9-F04A-A7F4-2730-1A9500F06FEA}" dt="2024-09-10T12:39:06.296" v="302" actId="14100"/>
          <ac:spMkLst>
            <pc:docMk/>
            <pc:sldMk cId="3993659899" sldId="260"/>
            <ac:spMk id="6" creationId="{36CAB3C3-D83F-BE1D-D92F-942616F8F93C}"/>
          </ac:spMkLst>
        </pc:spChg>
        <pc:spChg chg="add mod">
          <ac:chgData name="28 08" userId="b57f9c729c323f5e" providerId="Windows Live" clId="Web-{16FA12A9-F04A-A7F4-2730-1A9500F06FEA}" dt="2024-09-10T12:39:50.048" v="326" actId="14100"/>
          <ac:spMkLst>
            <pc:docMk/>
            <pc:sldMk cId="3993659899" sldId="260"/>
            <ac:spMk id="17" creationId="{49241CCA-8C3B-AC59-D9B6-F9691FA9BF08}"/>
          </ac:spMkLst>
        </pc:spChg>
        <pc:spChg chg="add">
          <ac:chgData name="28 08" userId="b57f9c729c323f5e" providerId="Windows Live" clId="Web-{16FA12A9-F04A-A7F4-2730-1A9500F06FEA}" dt="2024-09-10T12:37:32.872" v="270"/>
          <ac:spMkLst>
            <pc:docMk/>
            <pc:sldMk cId="3993659899" sldId="260"/>
            <ac:spMk id="21" creationId="{6CA4EC59-B8A3-489A-9FB4-AA0699200E65}"/>
          </ac:spMkLst>
        </pc:spChg>
        <pc:spChg chg="add">
          <ac:chgData name="28 08" userId="b57f9c729c323f5e" providerId="Windows Live" clId="Web-{16FA12A9-F04A-A7F4-2730-1A9500F06FEA}" dt="2024-09-10T12:37:32.872" v="270"/>
          <ac:spMkLst>
            <pc:docMk/>
            <pc:sldMk cId="3993659899" sldId="260"/>
            <ac:spMk id="23" creationId="{1143E968-E203-496D-A1AD-2EA10AB3E786}"/>
          </ac:spMkLst>
        </pc:spChg>
        <pc:spChg chg="add del">
          <ac:chgData name="28 08" userId="b57f9c729c323f5e" providerId="Windows Live" clId="Web-{16FA12A9-F04A-A7F4-2730-1A9500F06FEA}" dt="2024-09-10T12:21:45.318" v="234"/>
          <ac:spMkLst>
            <pc:docMk/>
            <pc:sldMk cId="3993659899" sldId="260"/>
            <ac:spMk id="28" creationId="{36993C3A-0E30-417B-B76B-0B62A3462F06}"/>
          </ac:spMkLst>
        </pc:spChg>
        <pc:spChg chg="add del">
          <ac:chgData name="28 08" userId="b57f9c729c323f5e" providerId="Windows Live" clId="Web-{16FA12A9-F04A-A7F4-2730-1A9500F06FEA}" dt="2024-09-10T12:40:29.158" v="332"/>
          <ac:spMkLst>
            <pc:docMk/>
            <pc:sldMk cId="3993659899" sldId="260"/>
            <ac:spMk id="32" creationId="{133BE5BE-6292-80CF-89D8-06B151FF6233}"/>
          </ac:spMkLst>
        </pc:spChg>
        <pc:spChg chg="add mod">
          <ac:chgData name="28 08" userId="b57f9c729c323f5e" providerId="Windows Live" clId="Web-{16FA12A9-F04A-A7F4-2730-1A9500F06FEA}" dt="2024-09-10T12:41:21.112" v="349" actId="14100"/>
          <ac:spMkLst>
            <pc:docMk/>
            <pc:sldMk cId="3993659899" sldId="260"/>
            <ac:spMk id="33" creationId="{D0D1C93D-0316-3559-B37F-AB1E74A92D98}"/>
          </ac:spMkLst>
        </pc:spChg>
        <pc:grpChg chg="add del">
          <ac:chgData name="28 08" userId="b57f9c729c323f5e" providerId="Windows Live" clId="Web-{16FA12A9-F04A-A7F4-2730-1A9500F06FEA}" dt="2024-09-10T12:37:32.872" v="270"/>
          <ac:grpSpMkLst>
            <pc:docMk/>
            <pc:sldMk cId="3993659899" sldId="260"/>
            <ac:grpSpMk id="9" creationId="{6ADA8EC3-01C5-453C-91A6-D01B9E15BF0B}"/>
          </ac:grpSpMkLst>
        </pc:grpChg>
        <pc:grpChg chg="add del">
          <ac:chgData name="28 08" userId="b57f9c729c323f5e" providerId="Windows Live" clId="Web-{16FA12A9-F04A-A7F4-2730-1A9500F06FEA}" dt="2024-09-10T12:21:45.318" v="234"/>
          <ac:grpSpMkLst>
            <pc:docMk/>
            <pc:sldMk cId="3993659899" sldId="260"/>
            <ac:grpSpMk id="20" creationId="{089D35B1-0ED5-4358-8CAE-A9E49412AAA1}"/>
          </ac:grpSpMkLst>
        </pc:grpChg>
        <pc:grpChg chg="add">
          <ac:chgData name="28 08" userId="b57f9c729c323f5e" providerId="Windows Live" clId="Web-{16FA12A9-F04A-A7F4-2730-1A9500F06FEA}" dt="2024-09-10T12:37:32.872" v="270"/>
          <ac:grpSpMkLst>
            <pc:docMk/>
            <pc:sldMk cId="3993659899" sldId="260"/>
            <ac:grpSpMk id="25" creationId="{FBB3444A-472E-400E-81D0-7CCDEEECC9C3}"/>
          </ac:grpSpMkLst>
        </pc:grpChg>
        <pc:picChg chg="add del mod ord">
          <ac:chgData name="28 08" userId="b57f9c729c323f5e" providerId="Windows Live" clId="Web-{16FA12A9-F04A-A7F4-2730-1A9500F06FEA}" dt="2024-09-10T12:20:27.332" v="229"/>
          <ac:picMkLst>
            <pc:docMk/>
            <pc:sldMk cId="3993659899" sldId="260"/>
            <ac:picMk id="4" creationId="{D8145424-983D-30DB-0C39-3A88E13CAF19}"/>
          </ac:picMkLst>
        </pc:picChg>
        <pc:picChg chg="add del mod">
          <ac:chgData name="28 08" userId="b57f9c729c323f5e" providerId="Windows Live" clId="Web-{16FA12A9-F04A-A7F4-2730-1A9500F06FEA}" dt="2024-09-10T12:33:30.054" v="237"/>
          <ac:picMkLst>
            <pc:docMk/>
            <pc:sldMk cId="3993659899" sldId="260"/>
            <ac:picMk id="8" creationId="{95D4181E-8384-1C93-A0FD-DC5963A83287}"/>
          </ac:picMkLst>
        </pc:picChg>
        <pc:picChg chg="add mod">
          <ac:chgData name="28 08" userId="b57f9c729c323f5e" providerId="Windows Live" clId="Web-{16FA12A9-F04A-A7F4-2730-1A9500F06FEA}" dt="2024-09-10T12:40:21.236" v="331" actId="1076"/>
          <ac:picMkLst>
            <pc:docMk/>
            <pc:sldMk cId="3993659899" sldId="260"/>
            <ac:picMk id="16" creationId="{39637FB0-2AFD-8270-F6E3-92A6850B9BEE}"/>
          </ac:picMkLst>
        </pc:picChg>
        <pc:picChg chg="add del">
          <ac:chgData name="28 08" userId="b57f9c729c323f5e" providerId="Windows Live" clId="Web-{16FA12A9-F04A-A7F4-2730-1A9500F06FEA}" dt="2024-09-10T12:40:05.876" v="328"/>
          <ac:picMkLst>
            <pc:docMk/>
            <pc:sldMk cId="3993659899" sldId="260"/>
            <ac:picMk id="19" creationId="{F66DBC5E-97F0-F261-0E8D-6FF78ED6197D}"/>
          </ac:picMkLst>
        </pc:picChg>
      </pc:sldChg>
      <pc:sldChg chg="addSp delSp modSp new mod setBg">
        <pc:chgData name="28 08" userId="b57f9c729c323f5e" providerId="Windows Live" clId="Web-{16FA12A9-F04A-A7F4-2730-1A9500F06FEA}" dt="2024-09-10T15:51:08.155" v="1009" actId="20577"/>
        <pc:sldMkLst>
          <pc:docMk/>
          <pc:sldMk cId="1084231485" sldId="261"/>
        </pc:sldMkLst>
        <pc:spChg chg="mod">
          <ac:chgData name="28 08" userId="b57f9c729c323f5e" providerId="Windows Live" clId="Web-{16FA12A9-F04A-A7F4-2730-1A9500F06FEA}" dt="2024-09-10T13:07:28.838" v="521" actId="20577"/>
          <ac:spMkLst>
            <pc:docMk/>
            <pc:sldMk cId="1084231485" sldId="261"/>
            <ac:spMk id="2" creationId="{317F1EE9-EE72-7E3B-2F85-8FE272F76521}"/>
          </ac:spMkLst>
        </pc:spChg>
        <pc:spChg chg="mod">
          <ac:chgData name="28 08" userId="b57f9c729c323f5e" providerId="Windows Live" clId="Web-{16FA12A9-F04A-A7F4-2730-1A9500F06FEA}" dt="2024-09-10T15:51:08.155" v="1009" actId="20577"/>
          <ac:spMkLst>
            <pc:docMk/>
            <pc:sldMk cId="1084231485" sldId="261"/>
            <ac:spMk id="3" creationId="{4851938D-055B-3001-4D7D-69CE9E70E291}"/>
          </ac:spMkLst>
        </pc:spChg>
        <pc:spChg chg="add mod">
          <ac:chgData name="28 08" userId="b57f9c729c323f5e" providerId="Windows Live" clId="Web-{16FA12A9-F04A-A7F4-2730-1A9500F06FEA}" dt="2024-09-10T13:13:53.644" v="549" actId="1076"/>
          <ac:spMkLst>
            <pc:docMk/>
            <pc:sldMk cId="1084231485" sldId="261"/>
            <ac:spMk id="5" creationId="{0F3A7F41-6295-A105-743C-BF427930B63A}"/>
          </ac:spMkLst>
        </pc:spChg>
        <pc:picChg chg="add del mod">
          <ac:chgData name="28 08" userId="b57f9c729c323f5e" providerId="Windows Live" clId="Web-{16FA12A9-F04A-A7F4-2730-1A9500F06FEA}" dt="2024-09-10T13:06:54.181" v="515"/>
          <ac:picMkLst>
            <pc:docMk/>
            <pc:sldMk cId="1084231485" sldId="261"/>
            <ac:picMk id="6" creationId="{BE0C5507-89EA-B909-4B7F-B8108BCCF288}"/>
          </ac:picMkLst>
        </pc:picChg>
      </pc:sldChg>
      <pc:sldChg chg="addSp delSp modSp new mod setBg setClrOvrMap">
        <pc:chgData name="28 08" userId="b57f9c729c323f5e" providerId="Windows Live" clId="Web-{16FA12A9-F04A-A7F4-2730-1A9500F06FEA}" dt="2024-09-10T15:51:21.155" v="1010" actId="20577"/>
        <pc:sldMkLst>
          <pc:docMk/>
          <pc:sldMk cId="3845238851" sldId="262"/>
        </pc:sldMkLst>
        <pc:spChg chg="mod ord">
          <ac:chgData name="28 08" userId="b57f9c729c323f5e" providerId="Windows Live" clId="Web-{16FA12A9-F04A-A7F4-2730-1A9500F06FEA}" dt="2024-09-10T13:20:06.497" v="589" actId="1076"/>
          <ac:spMkLst>
            <pc:docMk/>
            <pc:sldMk cId="3845238851" sldId="262"/>
            <ac:spMk id="2" creationId="{876C9B2E-C88B-F9F7-9055-27EECAA01E29}"/>
          </ac:spMkLst>
        </pc:spChg>
        <pc:spChg chg="del">
          <ac:chgData name="28 08" userId="b57f9c729c323f5e" providerId="Windows Live" clId="Web-{16FA12A9-F04A-A7F4-2730-1A9500F06FEA}" dt="2024-09-10T13:18:38.448" v="558"/>
          <ac:spMkLst>
            <pc:docMk/>
            <pc:sldMk cId="3845238851" sldId="262"/>
            <ac:spMk id="3" creationId="{554431EE-AF49-2426-B5B5-005DB5E2AE0D}"/>
          </ac:spMkLst>
        </pc:spChg>
        <pc:spChg chg="add del mod">
          <ac:chgData name="28 08" userId="b57f9c729c323f5e" providerId="Windows Live" clId="Web-{16FA12A9-F04A-A7F4-2730-1A9500F06FEA}" dt="2024-09-10T13:18:54.995" v="562"/>
          <ac:spMkLst>
            <pc:docMk/>
            <pc:sldMk cId="3845238851" sldId="262"/>
            <ac:spMk id="5" creationId="{355CBCAB-F32D-EE4A-AEA3-D303B5F7BB53}"/>
          </ac:spMkLst>
        </pc:spChg>
        <pc:spChg chg="add del mod">
          <ac:chgData name="28 08" userId="b57f9c729c323f5e" providerId="Windows Live" clId="Web-{16FA12A9-F04A-A7F4-2730-1A9500F06FEA}" dt="2024-09-10T13:26:29.381" v="649"/>
          <ac:spMkLst>
            <pc:docMk/>
            <pc:sldMk cId="3845238851" sldId="262"/>
            <ac:spMk id="8" creationId="{C0178F80-8C4F-BB9F-2A26-6697FCEB3E65}"/>
          </ac:spMkLst>
        </pc:spChg>
        <pc:spChg chg="add del mod">
          <ac:chgData name="28 08" userId="b57f9c729c323f5e" providerId="Windows Live" clId="Web-{16FA12A9-F04A-A7F4-2730-1A9500F06FEA}" dt="2024-09-10T15:51:21.155" v="1010" actId="20577"/>
          <ac:spMkLst>
            <pc:docMk/>
            <pc:sldMk cId="3845238851" sldId="262"/>
            <ac:spMk id="9" creationId="{5C29AFA1-243A-6A8A-4086-3CE0B569B9B7}"/>
          </ac:spMkLst>
        </pc:spChg>
        <pc:spChg chg="add del mod">
          <ac:chgData name="28 08" userId="b57f9c729c323f5e" providerId="Windows Live" clId="Web-{16FA12A9-F04A-A7F4-2730-1A9500F06FEA}" dt="2024-09-10T13:25:27.099" v="636"/>
          <ac:spMkLst>
            <pc:docMk/>
            <pc:sldMk cId="3845238851" sldId="262"/>
            <ac:spMk id="11" creationId="{F85CEE39-ECBF-F8B0-892D-0F6C72360B28}"/>
          </ac:spMkLst>
        </pc:spChg>
        <pc:spChg chg="add">
          <ac:chgData name="28 08" userId="b57f9c729c323f5e" providerId="Windows Live" clId="Web-{16FA12A9-F04A-A7F4-2730-1A9500F06FEA}" dt="2024-09-10T13:18:54.995" v="562"/>
          <ac:spMkLst>
            <pc:docMk/>
            <pc:sldMk cId="3845238851" sldId="262"/>
            <ac:spMk id="12" creationId="{2FCD9B94-D70B-4446-85E5-ACD3904289CB}"/>
          </ac:spMkLst>
        </pc:spChg>
        <pc:picChg chg="add mod ord">
          <ac:chgData name="28 08" userId="b57f9c729c323f5e" providerId="Windows Live" clId="Web-{16FA12A9-F04A-A7F4-2730-1A9500F06FEA}" dt="2024-09-10T13:18:54.995" v="562"/>
          <ac:picMkLst>
            <pc:docMk/>
            <pc:sldMk cId="3845238851" sldId="262"/>
            <ac:picMk id="4" creationId="{320E7C13-5AA5-B550-36CB-8D91B8C99E1F}"/>
          </ac:picMkLst>
        </pc:picChg>
        <pc:cxnChg chg="add">
          <ac:chgData name="28 08" userId="b57f9c729c323f5e" providerId="Windows Live" clId="Web-{16FA12A9-F04A-A7F4-2730-1A9500F06FEA}" dt="2024-09-10T13:18:54.995" v="562"/>
          <ac:cxnSpMkLst>
            <pc:docMk/>
            <pc:sldMk cId="3845238851" sldId="262"/>
            <ac:cxnSpMk id="14" creationId="{3378FF8B-3743-48E1-88E3-F4CADB3DECE5}"/>
          </ac:cxnSpMkLst>
        </pc:cxnChg>
      </pc:sldChg>
      <pc:sldChg chg="addSp delSp modSp new mod ord setBg">
        <pc:chgData name="28 08" userId="b57f9c729c323f5e" providerId="Windows Live" clId="Web-{16FA12A9-F04A-A7F4-2730-1A9500F06FEA}" dt="2024-09-10T13:29:03.744" v="669"/>
        <pc:sldMkLst>
          <pc:docMk/>
          <pc:sldMk cId="2987185841" sldId="263"/>
        </pc:sldMkLst>
        <pc:spChg chg="del">
          <ac:chgData name="28 08" userId="b57f9c729c323f5e" providerId="Windows Live" clId="Web-{16FA12A9-F04A-A7F4-2730-1A9500F06FEA}" dt="2024-09-10T13:28:55.275" v="667"/>
          <ac:spMkLst>
            <pc:docMk/>
            <pc:sldMk cId="2987185841" sldId="263"/>
            <ac:spMk id="2" creationId="{787CF381-839F-A787-64ED-8A6542BB888D}"/>
          </ac:spMkLst>
        </pc:spChg>
        <pc:spChg chg="del">
          <ac:chgData name="28 08" userId="b57f9c729c323f5e" providerId="Windows Live" clId="Web-{16FA12A9-F04A-A7F4-2730-1A9500F06FEA}" dt="2024-09-10T13:28:59.479" v="668"/>
          <ac:spMkLst>
            <pc:docMk/>
            <pc:sldMk cId="2987185841" sldId="263"/>
            <ac:spMk id="3" creationId="{A864AEEA-9672-5F09-2587-7FED04F96773}"/>
          </ac:spMkLst>
        </pc:spChg>
        <pc:grpChg chg="add">
          <ac:chgData name="28 08" userId="b57f9c729c323f5e" providerId="Windows Live" clId="Web-{16FA12A9-F04A-A7F4-2730-1A9500F06FEA}" dt="2024-09-10T13:29:03.744" v="669"/>
          <ac:grpSpMkLst>
            <pc:docMk/>
            <pc:sldMk cId="2987185841" sldId="263"/>
            <ac:grpSpMk id="9" creationId="{6ADA8EC3-01C5-453C-91A6-D01B9E15BF0B}"/>
          </ac:grpSpMkLst>
        </pc:grpChg>
        <pc:picChg chg="add mod ord">
          <ac:chgData name="28 08" userId="b57f9c729c323f5e" providerId="Windows Live" clId="Web-{16FA12A9-F04A-A7F4-2730-1A9500F06FEA}" dt="2024-09-10T13:29:03.744" v="669"/>
          <ac:picMkLst>
            <pc:docMk/>
            <pc:sldMk cId="2987185841" sldId="263"/>
            <ac:picMk id="4" creationId="{99A2FE70-6675-B39C-8DED-842F6C47E6E3}"/>
          </ac:picMkLst>
        </pc:picChg>
      </pc:sldChg>
      <pc:sldChg chg="addSp delSp modSp new mod setBg">
        <pc:chgData name="28 08" userId="b57f9c729c323f5e" providerId="Windows Live" clId="Web-{16FA12A9-F04A-A7F4-2730-1A9500F06FEA}" dt="2024-09-10T15:50:35.404" v="1006" actId="1076"/>
        <pc:sldMkLst>
          <pc:docMk/>
          <pc:sldMk cId="1442470543" sldId="264"/>
        </pc:sldMkLst>
        <pc:spChg chg="mod ord">
          <ac:chgData name="28 08" userId="b57f9c729c323f5e" providerId="Windows Live" clId="Web-{16FA12A9-F04A-A7F4-2730-1A9500F06FEA}" dt="2024-09-10T13:38:18.352" v="702" actId="1076"/>
          <ac:spMkLst>
            <pc:docMk/>
            <pc:sldMk cId="1442470543" sldId="264"/>
            <ac:spMk id="2" creationId="{22055D58-9820-6F6D-38D9-18352387CA13}"/>
          </ac:spMkLst>
        </pc:spChg>
        <pc:spChg chg="del">
          <ac:chgData name="28 08" userId="b57f9c729c323f5e" providerId="Windows Live" clId="Web-{16FA12A9-F04A-A7F4-2730-1A9500F06FEA}" dt="2024-09-10T13:32:04.140" v="674"/>
          <ac:spMkLst>
            <pc:docMk/>
            <pc:sldMk cId="1442470543" sldId="264"/>
            <ac:spMk id="3" creationId="{16C40477-FEBD-569C-5C07-50076E88CF88}"/>
          </ac:spMkLst>
        </pc:spChg>
        <pc:spChg chg="add mod">
          <ac:chgData name="28 08" userId="b57f9c729c323f5e" providerId="Windows Live" clId="Web-{16FA12A9-F04A-A7F4-2730-1A9500F06FEA}" dt="2024-09-10T15:50:27.888" v="1005" actId="20577"/>
          <ac:spMkLst>
            <pc:docMk/>
            <pc:sldMk cId="1442470543" sldId="264"/>
            <ac:spMk id="8" creationId="{EEC17A83-71AC-E16F-87FB-F2B02ECCAB96}"/>
          </ac:spMkLst>
        </pc:spChg>
        <pc:spChg chg="add">
          <ac:chgData name="28 08" userId="b57f9c729c323f5e" providerId="Windows Live" clId="Web-{16FA12A9-F04A-A7F4-2730-1A9500F06FEA}" dt="2024-09-10T13:32:16.093" v="675"/>
          <ac:spMkLst>
            <pc:docMk/>
            <pc:sldMk cId="1442470543" sldId="264"/>
            <ac:spMk id="11" creationId="{6AD30037-67ED-4367-9BE0-45787510BF13}"/>
          </ac:spMkLst>
        </pc:spChg>
        <pc:spChg chg="add">
          <ac:chgData name="28 08" userId="b57f9c729c323f5e" providerId="Windows Live" clId="Web-{16FA12A9-F04A-A7F4-2730-1A9500F06FEA}" dt="2024-09-10T13:32:16.093" v="675"/>
          <ac:spMkLst>
            <pc:docMk/>
            <pc:sldMk cId="1442470543" sldId="264"/>
            <ac:spMk id="13" creationId="{AAAE29C6-F6DD-4D29-805A-6C214EA9C040}"/>
          </ac:spMkLst>
        </pc:spChg>
        <pc:grpChg chg="add">
          <ac:chgData name="28 08" userId="b57f9c729c323f5e" providerId="Windows Live" clId="Web-{16FA12A9-F04A-A7F4-2730-1A9500F06FEA}" dt="2024-09-10T13:32:16.093" v="675"/>
          <ac:grpSpMkLst>
            <pc:docMk/>
            <pc:sldMk cId="1442470543" sldId="264"/>
            <ac:grpSpMk id="15" creationId="{50841A4E-5BC1-44B4-83CF-D524E8AEAD64}"/>
          </ac:grpSpMkLst>
        </pc:grpChg>
        <pc:picChg chg="add mod ord">
          <ac:chgData name="28 08" userId="b57f9c729c323f5e" providerId="Windows Live" clId="Web-{16FA12A9-F04A-A7F4-2730-1A9500F06FEA}" dt="2024-09-10T15:50:35.404" v="1006" actId="1076"/>
          <ac:picMkLst>
            <pc:docMk/>
            <pc:sldMk cId="1442470543" sldId="264"/>
            <ac:picMk id="4" creationId="{F9EABB49-E2F3-0E0C-B005-D81DE97308FC}"/>
          </ac:picMkLst>
        </pc:picChg>
      </pc:sldChg>
      <pc:sldChg chg="addSp delSp modSp new mod setBg setClrOvrMap">
        <pc:chgData name="28 08" userId="b57f9c729c323f5e" providerId="Windows Live" clId="Web-{16FA12A9-F04A-A7F4-2730-1A9500F06FEA}" dt="2024-09-10T15:50:42.091" v="1007" actId="20577"/>
        <pc:sldMkLst>
          <pc:docMk/>
          <pc:sldMk cId="348459227" sldId="265"/>
        </pc:sldMkLst>
        <pc:spChg chg="mod ord">
          <ac:chgData name="28 08" userId="b57f9c729c323f5e" providerId="Windows Live" clId="Web-{16FA12A9-F04A-A7F4-2730-1A9500F06FEA}" dt="2024-09-10T13:49:54.494" v="833" actId="20577"/>
          <ac:spMkLst>
            <pc:docMk/>
            <pc:sldMk cId="348459227" sldId="265"/>
            <ac:spMk id="2" creationId="{928DD82A-7A63-FF2B-4FFE-ABD7745B1251}"/>
          </ac:spMkLst>
        </pc:spChg>
        <pc:spChg chg="del mod">
          <ac:chgData name="28 08" userId="b57f9c729c323f5e" providerId="Windows Live" clId="Web-{16FA12A9-F04A-A7F4-2730-1A9500F06FEA}" dt="2024-09-10T13:44:56.112" v="803"/>
          <ac:spMkLst>
            <pc:docMk/>
            <pc:sldMk cId="348459227" sldId="265"/>
            <ac:spMk id="3" creationId="{9415D8D3-E337-E481-6402-6A6D3BDA7C42}"/>
          </ac:spMkLst>
        </pc:spChg>
        <pc:spChg chg="add del">
          <ac:chgData name="28 08" userId="b57f9c729c323f5e" providerId="Windows Live" clId="Web-{16FA12A9-F04A-A7F4-2730-1A9500F06FEA}" dt="2024-09-10T13:45:21.675" v="806"/>
          <ac:spMkLst>
            <pc:docMk/>
            <pc:sldMk cId="348459227" sldId="265"/>
            <ac:spMk id="8" creationId="{99CAC3B1-4879-424D-8F15-206277196159}"/>
          </ac:spMkLst>
        </pc:spChg>
        <pc:spChg chg="add del">
          <ac:chgData name="28 08" userId="b57f9c729c323f5e" providerId="Windows Live" clId="Web-{16FA12A9-F04A-A7F4-2730-1A9500F06FEA}" dt="2024-09-10T13:45:21.659" v="805"/>
          <ac:spMkLst>
            <pc:docMk/>
            <pc:sldMk cId="348459227" sldId="265"/>
            <ac:spMk id="20" creationId="{AF7CB1D5-75DB-8C46-8F48-48648CB04E1E}"/>
          </ac:spMkLst>
        </pc:spChg>
        <pc:spChg chg="add del">
          <ac:chgData name="28 08" userId="b57f9c729c323f5e" providerId="Windows Live" clId="Web-{16FA12A9-F04A-A7F4-2730-1A9500F06FEA}" dt="2024-09-10T13:45:21.659" v="805"/>
          <ac:spMkLst>
            <pc:docMk/>
            <pc:sldMk cId="348459227" sldId="265"/>
            <ac:spMk id="23" creationId="{2FCD9B94-D70B-4446-85E5-ACD3904289CB}"/>
          </ac:spMkLst>
        </pc:spChg>
        <pc:spChg chg="add">
          <ac:chgData name="28 08" userId="b57f9c729c323f5e" providerId="Windows Live" clId="Web-{16FA12A9-F04A-A7F4-2730-1A9500F06FEA}" dt="2024-09-10T13:45:21.675" v="806"/>
          <ac:spMkLst>
            <pc:docMk/>
            <pc:sldMk cId="348459227" sldId="265"/>
            <ac:spMk id="25" creationId="{AAAE29C6-F6DD-4D29-805A-6C214EA9C040}"/>
          </ac:spMkLst>
        </pc:spChg>
        <pc:spChg chg="add">
          <ac:chgData name="28 08" userId="b57f9c729c323f5e" providerId="Windows Live" clId="Web-{16FA12A9-F04A-A7F4-2730-1A9500F06FEA}" dt="2024-09-10T13:45:21.675" v="806"/>
          <ac:spMkLst>
            <pc:docMk/>
            <pc:sldMk cId="348459227" sldId="265"/>
            <ac:spMk id="26" creationId="{6AD30037-67ED-4367-9BE0-45787510BF13}"/>
          </ac:spMkLst>
        </pc:spChg>
        <pc:spChg chg="add mod">
          <ac:chgData name="28 08" userId="b57f9c729c323f5e" providerId="Windows Live" clId="Web-{16FA12A9-F04A-A7F4-2730-1A9500F06FEA}" dt="2024-09-10T15:50:42.091" v="1007" actId="20577"/>
          <ac:spMkLst>
            <pc:docMk/>
            <pc:sldMk cId="348459227" sldId="265"/>
            <ac:spMk id="34" creationId="{E828CC29-979B-BB85-9C79-9D1B09FC3A57}"/>
          </ac:spMkLst>
        </pc:spChg>
        <pc:grpChg chg="add del">
          <ac:chgData name="28 08" userId="b57f9c729c323f5e" providerId="Windows Live" clId="Web-{16FA12A9-F04A-A7F4-2730-1A9500F06FEA}" dt="2024-09-10T13:45:21.675" v="806"/>
          <ac:grpSpMkLst>
            <pc:docMk/>
            <pc:sldMk cId="348459227" sldId="265"/>
            <ac:grpSpMk id="10" creationId="{4B8492CB-DFBA-4A82-9778-F21493DA36C1}"/>
          </ac:grpSpMkLst>
        </pc:grpChg>
        <pc:grpChg chg="add">
          <ac:chgData name="28 08" userId="b57f9c729c323f5e" providerId="Windows Live" clId="Web-{16FA12A9-F04A-A7F4-2730-1A9500F06FEA}" dt="2024-09-10T13:45:21.675" v="806"/>
          <ac:grpSpMkLst>
            <pc:docMk/>
            <pc:sldMk cId="348459227" sldId="265"/>
            <ac:grpSpMk id="27" creationId="{50841A4E-5BC1-44B4-83CF-D524E8AEAD64}"/>
          </ac:grpSpMkLst>
        </pc:grpChg>
        <pc:picChg chg="add mod ord">
          <ac:chgData name="28 08" userId="b57f9c729c323f5e" providerId="Windows Live" clId="Web-{16FA12A9-F04A-A7F4-2730-1A9500F06FEA}" dt="2024-09-10T13:48:47.992" v="822" actId="1076"/>
          <ac:picMkLst>
            <pc:docMk/>
            <pc:sldMk cId="348459227" sldId="265"/>
            <ac:picMk id="4" creationId="{DCA644C4-4D7B-87B0-1AA1-7439FA465061}"/>
          </ac:picMkLst>
        </pc:picChg>
      </pc:sldChg>
      <pc:sldChg chg="addSp delSp modSp new mod setBg setClrOvrMap">
        <pc:chgData name="28 08" userId="b57f9c729c323f5e" providerId="Windows Live" clId="Web-{16FA12A9-F04A-A7F4-2730-1A9500F06FEA}" dt="2024-09-10T13:53:47.578" v="864" actId="14100"/>
        <pc:sldMkLst>
          <pc:docMk/>
          <pc:sldMk cId="2573926371" sldId="266"/>
        </pc:sldMkLst>
        <pc:spChg chg="mod ord">
          <ac:chgData name="28 08" userId="b57f9c729c323f5e" providerId="Windows Live" clId="Web-{16FA12A9-F04A-A7F4-2730-1A9500F06FEA}" dt="2024-09-10T13:53:47.578" v="864" actId="14100"/>
          <ac:spMkLst>
            <pc:docMk/>
            <pc:sldMk cId="2573926371" sldId="266"/>
            <ac:spMk id="2" creationId="{AA1C18D8-1E42-393A-E7B5-689FBD0269CE}"/>
          </ac:spMkLst>
        </pc:spChg>
        <pc:spChg chg="del mod">
          <ac:chgData name="28 08" userId="b57f9c729c323f5e" providerId="Windows Live" clId="Web-{16FA12A9-F04A-A7F4-2730-1A9500F06FEA}" dt="2024-09-10T13:52:44.107" v="848"/>
          <ac:spMkLst>
            <pc:docMk/>
            <pc:sldMk cId="2573926371" sldId="266"/>
            <ac:spMk id="3" creationId="{7FE881BE-AB16-9088-8CA6-8CFE84D0417C}"/>
          </ac:spMkLst>
        </pc:spChg>
        <pc:spChg chg="add del">
          <ac:chgData name="28 08" userId="b57f9c729c323f5e" providerId="Windows Live" clId="Web-{16FA12A9-F04A-A7F4-2730-1A9500F06FEA}" dt="2024-09-10T13:52:54.451" v="850"/>
          <ac:spMkLst>
            <pc:docMk/>
            <pc:sldMk cId="2573926371" sldId="266"/>
            <ac:spMk id="8" creationId="{F659138C-74A1-445B-848C-3608AE871A9F}"/>
          </ac:spMkLst>
        </pc:spChg>
        <pc:spChg chg="add del">
          <ac:chgData name="28 08" userId="b57f9c729c323f5e" providerId="Windows Live" clId="Web-{16FA12A9-F04A-A7F4-2730-1A9500F06FEA}" dt="2024-09-10T13:52:54.451" v="850"/>
          <ac:spMkLst>
            <pc:docMk/>
            <pc:sldMk cId="2573926371" sldId="266"/>
            <ac:spMk id="18" creationId="{225F4217-4021-45A0-812B-398F9A7A93F9}"/>
          </ac:spMkLst>
        </pc:spChg>
        <pc:spChg chg="add">
          <ac:chgData name="28 08" userId="b57f9c729c323f5e" providerId="Windows Live" clId="Web-{16FA12A9-F04A-A7F4-2730-1A9500F06FEA}" dt="2024-09-10T13:52:54.451" v="850"/>
          <ac:spMkLst>
            <pc:docMk/>
            <pc:sldMk cId="2573926371" sldId="266"/>
            <ac:spMk id="33" creationId="{A8ACD999-13D5-4625-8971-08C2DE01862E}"/>
          </ac:spMkLst>
        </pc:spChg>
        <pc:spChg chg="add">
          <ac:chgData name="28 08" userId="b57f9c729c323f5e" providerId="Windows Live" clId="Web-{16FA12A9-F04A-A7F4-2730-1A9500F06FEA}" dt="2024-09-10T13:52:54.451" v="850"/>
          <ac:spMkLst>
            <pc:docMk/>
            <pc:sldMk cId="2573926371" sldId="266"/>
            <ac:spMk id="35" creationId="{B512E719-5663-49B6-B093-E662B417EB54}"/>
          </ac:spMkLst>
        </pc:spChg>
        <pc:grpChg chg="add del">
          <ac:chgData name="28 08" userId="b57f9c729c323f5e" providerId="Windows Live" clId="Web-{16FA12A9-F04A-A7F4-2730-1A9500F06FEA}" dt="2024-09-10T13:52:54.451" v="850"/>
          <ac:grpSpMkLst>
            <pc:docMk/>
            <pc:sldMk cId="2573926371" sldId="266"/>
            <ac:grpSpMk id="10" creationId="{7DFD7409-66D7-4C9C-B528-E79EB64A4D31}"/>
          </ac:grpSpMkLst>
        </pc:grpChg>
        <pc:grpChg chg="add">
          <ac:chgData name="28 08" userId="b57f9c729c323f5e" providerId="Windows Live" clId="Web-{16FA12A9-F04A-A7F4-2730-1A9500F06FEA}" dt="2024-09-10T13:52:54.451" v="850"/>
          <ac:grpSpMkLst>
            <pc:docMk/>
            <pc:sldMk cId="2573926371" sldId="266"/>
            <ac:grpSpMk id="25" creationId="{7CD2F605-77BD-4D9C-BC95-97EB75D69D88}"/>
          </ac:grpSpMkLst>
        </pc:grpChg>
        <pc:grpChg chg="add">
          <ac:chgData name="28 08" userId="b57f9c729c323f5e" providerId="Windows Live" clId="Web-{16FA12A9-F04A-A7F4-2730-1A9500F06FEA}" dt="2024-09-10T13:52:54.451" v="850"/>
          <ac:grpSpMkLst>
            <pc:docMk/>
            <pc:sldMk cId="2573926371" sldId="266"/>
            <ac:grpSpMk id="37" creationId="{5E7D0B7D-36AF-417F-8C99-B1452C7E29DA}"/>
          </ac:grpSpMkLst>
        </pc:grpChg>
        <pc:picChg chg="add mod ord">
          <ac:chgData name="28 08" userId="b57f9c729c323f5e" providerId="Windows Live" clId="Web-{16FA12A9-F04A-A7F4-2730-1A9500F06FEA}" dt="2024-09-10T13:52:54.451" v="850"/>
          <ac:picMkLst>
            <pc:docMk/>
            <pc:sldMk cId="2573926371" sldId="266"/>
            <ac:picMk id="4" creationId="{0FA36D9E-D983-E1B7-0987-93B888707993}"/>
          </ac:picMkLst>
        </pc:picChg>
        <pc:picChg chg="add mod">
          <ac:chgData name="28 08" userId="b57f9c729c323f5e" providerId="Windows Live" clId="Web-{16FA12A9-F04A-A7F4-2730-1A9500F06FEA}" dt="2024-09-10T13:52:54.451" v="850"/>
          <ac:picMkLst>
            <pc:docMk/>
            <pc:sldMk cId="2573926371" sldId="266"/>
            <ac:picMk id="5" creationId="{D8D16EC8-05CE-3746-4189-FA892934625D}"/>
          </ac:picMkLst>
        </pc:picChg>
        <pc:cxnChg chg="add del">
          <ac:chgData name="28 08" userId="b57f9c729c323f5e" providerId="Windows Live" clId="Web-{16FA12A9-F04A-A7F4-2730-1A9500F06FEA}" dt="2024-09-10T13:52:54.451" v="850"/>
          <ac:cxnSpMkLst>
            <pc:docMk/>
            <pc:sldMk cId="2573926371" sldId="266"/>
            <ac:cxnSpMk id="20" creationId="{486F4EBC-E415-40E4-A8BA-BA66F0B632CB}"/>
          </ac:cxnSpMkLst>
        </pc:cxnChg>
      </pc:sldChg>
      <pc:sldChg chg="addSp delSp modSp new mod setBg setClrOvrMap">
        <pc:chgData name="28 08" userId="b57f9c729c323f5e" providerId="Windows Live" clId="Web-{16FA12A9-F04A-A7F4-2730-1A9500F06FEA}" dt="2024-09-10T13:58:07.975" v="914"/>
        <pc:sldMkLst>
          <pc:docMk/>
          <pc:sldMk cId="2756690087" sldId="267"/>
        </pc:sldMkLst>
        <pc:spChg chg="mod ord">
          <ac:chgData name="28 08" userId="b57f9c729c323f5e" providerId="Windows Live" clId="Web-{16FA12A9-F04A-A7F4-2730-1A9500F06FEA}" dt="2024-09-10T13:57:54.787" v="913" actId="1076"/>
          <ac:spMkLst>
            <pc:docMk/>
            <pc:sldMk cId="2756690087" sldId="267"/>
            <ac:spMk id="2" creationId="{253D2946-95D1-B228-2D91-D511934F02EC}"/>
          </ac:spMkLst>
        </pc:spChg>
        <pc:spChg chg="del">
          <ac:chgData name="28 08" userId="b57f9c729c323f5e" providerId="Windows Live" clId="Web-{16FA12A9-F04A-A7F4-2730-1A9500F06FEA}" dt="2024-09-10T13:54:40.501" v="876"/>
          <ac:spMkLst>
            <pc:docMk/>
            <pc:sldMk cId="2756690087" sldId="267"/>
            <ac:spMk id="3" creationId="{7EEFB195-C9FB-5544-C8B0-9A9C0531F635}"/>
          </ac:spMkLst>
        </pc:spChg>
        <pc:spChg chg="add mod">
          <ac:chgData name="28 08" userId="b57f9c729c323f5e" providerId="Windows Live" clId="Web-{16FA12A9-F04A-A7F4-2730-1A9500F06FEA}" dt="2024-09-10T13:56:50.754" v="900" actId="1076"/>
          <ac:spMkLst>
            <pc:docMk/>
            <pc:sldMk cId="2756690087" sldId="267"/>
            <ac:spMk id="5" creationId="{AE882477-49EF-FD4D-B0BE-FC12DEB4A41B}"/>
          </ac:spMkLst>
        </pc:spChg>
        <pc:spChg chg="add">
          <ac:chgData name="28 08" userId="b57f9c729c323f5e" providerId="Windows Live" clId="Web-{16FA12A9-F04A-A7F4-2730-1A9500F06FEA}" dt="2024-09-10T13:56:02.284" v="881"/>
          <ac:spMkLst>
            <pc:docMk/>
            <pc:sldMk cId="2756690087" sldId="267"/>
            <ac:spMk id="18" creationId="{F64080D6-34DE-4277-97CC-2FB3812846DA}"/>
          </ac:spMkLst>
        </pc:spChg>
        <pc:grpChg chg="add">
          <ac:chgData name="28 08" userId="b57f9c729c323f5e" providerId="Windows Live" clId="Web-{16FA12A9-F04A-A7F4-2730-1A9500F06FEA}" dt="2024-09-10T13:56:02.284" v="881"/>
          <ac:grpSpMkLst>
            <pc:docMk/>
            <pc:sldMk cId="2756690087" sldId="267"/>
            <ac:grpSpMk id="10" creationId="{08F94D66-27EC-4CB8-8226-D7F41C161863}"/>
          </ac:grpSpMkLst>
        </pc:grpChg>
        <pc:picChg chg="add mod">
          <ac:chgData name="28 08" userId="b57f9c729c323f5e" providerId="Windows Live" clId="Web-{16FA12A9-F04A-A7F4-2730-1A9500F06FEA}" dt="2024-09-10T13:58:07.975" v="914"/>
          <ac:picMkLst>
            <pc:docMk/>
            <pc:sldMk cId="2756690087" sldId="267"/>
            <ac:picMk id="4" creationId="{0C7AF7C2-2874-4125-6E64-49EC4E8BF812}"/>
          </ac:picMkLst>
        </pc:picChg>
      </pc:sldChg>
      <pc:sldChg chg="addSp delSp modSp new mod setBg setClrOvrMap">
        <pc:chgData name="28 08" userId="b57f9c729c323f5e" providerId="Windows Live" clId="Web-{16FA12A9-F04A-A7F4-2730-1A9500F06FEA}" dt="2024-09-10T15:57:31.307" v="1080" actId="1076"/>
        <pc:sldMkLst>
          <pc:docMk/>
          <pc:sldMk cId="3212359385" sldId="268"/>
        </pc:sldMkLst>
        <pc:spChg chg="mod">
          <ac:chgData name="28 08" userId="b57f9c729c323f5e" providerId="Windows Live" clId="Web-{16FA12A9-F04A-A7F4-2730-1A9500F06FEA}" dt="2024-09-10T15:57:31.307" v="1080" actId="1076"/>
          <ac:spMkLst>
            <pc:docMk/>
            <pc:sldMk cId="3212359385" sldId="268"/>
            <ac:spMk id="2" creationId="{CCC7D217-A5AC-FCAE-29E9-7DA3AEBA0E08}"/>
          </ac:spMkLst>
        </pc:spChg>
        <pc:spChg chg="del mod">
          <ac:chgData name="28 08" userId="b57f9c729c323f5e" providerId="Windows Live" clId="Web-{16FA12A9-F04A-A7F4-2730-1A9500F06FEA}" dt="2024-09-10T15:53:39.143" v="1034"/>
          <ac:spMkLst>
            <pc:docMk/>
            <pc:sldMk cId="3212359385" sldId="268"/>
            <ac:spMk id="3" creationId="{2E789773-2AB5-2F24-E034-EF388D140FF1}"/>
          </ac:spMkLst>
        </pc:spChg>
        <pc:spChg chg="add del">
          <ac:chgData name="28 08" userId="b57f9c729c323f5e" providerId="Windows Live" clId="Web-{16FA12A9-F04A-A7F4-2730-1A9500F06FEA}" dt="2024-09-10T15:53:39.143" v="1034"/>
          <ac:spMkLst>
            <pc:docMk/>
            <pc:sldMk cId="3212359385" sldId="268"/>
            <ac:spMk id="8" creationId="{F659138C-74A1-445B-848C-3608AE871A9F}"/>
          </ac:spMkLst>
        </pc:spChg>
        <pc:spChg chg="add del">
          <ac:chgData name="28 08" userId="b57f9c729c323f5e" providerId="Windows Live" clId="Web-{16FA12A9-F04A-A7F4-2730-1A9500F06FEA}" dt="2024-09-10T15:53:39.143" v="1034"/>
          <ac:spMkLst>
            <pc:docMk/>
            <pc:sldMk cId="3212359385" sldId="268"/>
            <ac:spMk id="18" creationId="{225F4217-4021-45A0-812B-398F9A7A93F9}"/>
          </ac:spMkLst>
        </pc:spChg>
        <pc:spChg chg="add">
          <ac:chgData name="28 08" userId="b57f9c729c323f5e" providerId="Windows Live" clId="Web-{16FA12A9-F04A-A7F4-2730-1A9500F06FEA}" dt="2024-09-10T15:53:39.143" v="1034"/>
          <ac:spMkLst>
            <pc:docMk/>
            <pc:sldMk cId="3212359385" sldId="268"/>
            <ac:spMk id="34" creationId="{F64080D6-34DE-4277-97CC-2FB3812846DA}"/>
          </ac:spMkLst>
        </pc:spChg>
        <pc:grpChg chg="add del">
          <ac:chgData name="28 08" userId="b57f9c729c323f5e" providerId="Windows Live" clId="Web-{16FA12A9-F04A-A7F4-2730-1A9500F06FEA}" dt="2024-09-10T15:53:39.143" v="1034"/>
          <ac:grpSpMkLst>
            <pc:docMk/>
            <pc:sldMk cId="3212359385" sldId="268"/>
            <ac:grpSpMk id="10" creationId="{7DFD7409-66D7-4C9C-B528-E79EB64A4D31}"/>
          </ac:grpSpMkLst>
        </pc:grpChg>
        <pc:grpChg chg="add">
          <ac:chgData name="28 08" userId="b57f9c729c323f5e" providerId="Windows Live" clId="Web-{16FA12A9-F04A-A7F4-2730-1A9500F06FEA}" dt="2024-09-10T15:53:39.143" v="1034"/>
          <ac:grpSpMkLst>
            <pc:docMk/>
            <pc:sldMk cId="3212359385" sldId="268"/>
            <ac:grpSpMk id="26" creationId="{08F94D66-27EC-4CB8-8226-D7F41C161863}"/>
          </ac:grpSpMkLst>
        </pc:grpChg>
        <pc:picChg chg="add">
          <ac:chgData name="28 08" userId="b57f9c729c323f5e" providerId="Windows Live" clId="Web-{16FA12A9-F04A-A7F4-2730-1A9500F06FEA}" dt="2024-09-10T15:53:39.143" v="1034"/>
          <ac:picMkLst>
            <pc:docMk/>
            <pc:sldMk cId="3212359385" sldId="268"/>
            <ac:picMk id="22" creationId="{3D2B5975-73BB-EAC7-3F8F-C389B1C07DE9}"/>
          </ac:picMkLst>
        </pc:picChg>
        <pc:cxnChg chg="add del">
          <ac:chgData name="28 08" userId="b57f9c729c323f5e" providerId="Windows Live" clId="Web-{16FA12A9-F04A-A7F4-2730-1A9500F06FEA}" dt="2024-09-10T15:53:39.143" v="1034"/>
          <ac:cxnSpMkLst>
            <pc:docMk/>
            <pc:sldMk cId="3212359385" sldId="268"/>
            <ac:cxnSpMk id="20" creationId="{486F4EBC-E415-40E4-A8BA-BA66F0B632CB}"/>
          </ac:cxnSpMkLst>
        </pc:cxnChg>
      </pc:sldChg>
      <pc:sldMasterChg chg="del delSldLayout">
        <pc:chgData name="28 08" userId="b57f9c729c323f5e" providerId="Windows Live" clId="Web-{16FA12A9-F04A-A7F4-2730-1A9500F06FEA}" dt="2024-09-10T11:37:53.120" v="38"/>
        <pc:sldMasterMkLst>
          <pc:docMk/>
          <pc:sldMasterMk cId="2460954070" sldId="2147483660"/>
        </pc:sldMasterMkLst>
        <pc:sldLayoutChg chg="del">
          <pc:chgData name="28 08" userId="b57f9c729c323f5e" providerId="Windows Live" clId="Web-{16FA12A9-F04A-A7F4-2730-1A9500F06FEA}" dt="2024-09-10T11:37:53.120" v="38"/>
          <pc:sldLayoutMkLst>
            <pc:docMk/>
            <pc:sldMasterMk cId="2460954070" sldId="2147483660"/>
            <pc:sldLayoutMk cId="2385387890" sldId="2147483661"/>
          </pc:sldLayoutMkLst>
        </pc:sldLayoutChg>
        <pc:sldLayoutChg chg="del">
          <pc:chgData name="28 08" userId="b57f9c729c323f5e" providerId="Windows Live" clId="Web-{16FA12A9-F04A-A7F4-2730-1A9500F06FEA}" dt="2024-09-10T11:37:53.120" v="38"/>
          <pc:sldLayoutMkLst>
            <pc:docMk/>
            <pc:sldMasterMk cId="2460954070" sldId="2147483660"/>
            <pc:sldLayoutMk cId="949138452" sldId="2147483662"/>
          </pc:sldLayoutMkLst>
        </pc:sldLayoutChg>
        <pc:sldLayoutChg chg="del">
          <pc:chgData name="28 08" userId="b57f9c729c323f5e" providerId="Windows Live" clId="Web-{16FA12A9-F04A-A7F4-2730-1A9500F06FEA}" dt="2024-09-10T11:37:53.120" v="38"/>
          <pc:sldLayoutMkLst>
            <pc:docMk/>
            <pc:sldMasterMk cId="2460954070" sldId="2147483660"/>
            <pc:sldLayoutMk cId="2591524520" sldId="2147483663"/>
          </pc:sldLayoutMkLst>
        </pc:sldLayoutChg>
        <pc:sldLayoutChg chg="del">
          <pc:chgData name="28 08" userId="b57f9c729c323f5e" providerId="Windows Live" clId="Web-{16FA12A9-F04A-A7F4-2730-1A9500F06FEA}" dt="2024-09-10T11:37:53.120" v="38"/>
          <pc:sldLayoutMkLst>
            <pc:docMk/>
            <pc:sldMasterMk cId="2460954070" sldId="2147483660"/>
            <pc:sldLayoutMk cId="1203092039" sldId="2147483664"/>
          </pc:sldLayoutMkLst>
        </pc:sldLayoutChg>
        <pc:sldLayoutChg chg="del">
          <pc:chgData name="28 08" userId="b57f9c729c323f5e" providerId="Windows Live" clId="Web-{16FA12A9-F04A-A7F4-2730-1A9500F06FEA}" dt="2024-09-10T11:37:53.120" v="38"/>
          <pc:sldLayoutMkLst>
            <pc:docMk/>
            <pc:sldMasterMk cId="2460954070" sldId="2147483660"/>
            <pc:sldLayoutMk cId="3733172339" sldId="2147483665"/>
          </pc:sldLayoutMkLst>
        </pc:sldLayoutChg>
        <pc:sldLayoutChg chg="del">
          <pc:chgData name="28 08" userId="b57f9c729c323f5e" providerId="Windows Live" clId="Web-{16FA12A9-F04A-A7F4-2730-1A9500F06FEA}" dt="2024-09-10T11:37:53.120" v="38"/>
          <pc:sldLayoutMkLst>
            <pc:docMk/>
            <pc:sldMasterMk cId="2460954070" sldId="2147483660"/>
            <pc:sldLayoutMk cId="3210312558" sldId="2147483666"/>
          </pc:sldLayoutMkLst>
        </pc:sldLayoutChg>
        <pc:sldLayoutChg chg="del">
          <pc:chgData name="28 08" userId="b57f9c729c323f5e" providerId="Windows Live" clId="Web-{16FA12A9-F04A-A7F4-2730-1A9500F06FEA}" dt="2024-09-10T11:37:53.120" v="38"/>
          <pc:sldLayoutMkLst>
            <pc:docMk/>
            <pc:sldMasterMk cId="2460954070" sldId="2147483660"/>
            <pc:sldLayoutMk cId="3146388984" sldId="2147483667"/>
          </pc:sldLayoutMkLst>
        </pc:sldLayoutChg>
        <pc:sldLayoutChg chg="del">
          <pc:chgData name="28 08" userId="b57f9c729c323f5e" providerId="Windows Live" clId="Web-{16FA12A9-F04A-A7F4-2730-1A9500F06FEA}" dt="2024-09-10T11:37:53.120" v="38"/>
          <pc:sldLayoutMkLst>
            <pc:docMk/>
            <pc:sldMasterMk cId="2460954070" sldId="2147483660"/>
            <pc:sldLayoutMk cId="3171841454" sldId="2147483668"/>
          </pc:sldLayoutMkLst>
        </pc:sldLayoutChg>
        <pc:sldLayoutChg chg="del">
          <pc:chgData name="28 08" userId="b57f9c729c323f5e" providerId="Windows Live" clId="Web-{16FA12A9-F04A-A7F4-2730-1A9500F06FEA}" dt="2024-09-10T11:37:53.120" v="38"/>
          <pc:sldLayoutMkLst>
            <pc:docMk/>
            <pc:sldMasterMk cId="2460954070" sldId="2147483660"/>
            <pc:sldLayoutMk cId="1718958274" sldId="2147483669"/>
          </pc:sldLayoutMkLst>
        </pc:sldLayoutChg>
        <pc:sldLayoutChg chg="del">
          <pc:chgData name="28 08" userId="b57f9c729c323f5e" providerId="Windows Live" clId="Web-{16FA12A9-F04A-A7F4-2730-1A9500F06FEA}" dt="2024-09-10T11:37:53.120" v="38"/>
          <pc:sldLayoutMkLst>
            <pc:docMk/>
            <pc:sldMasterMk cId="2460954070" sldId="2147483660"/>
            <pc:sldLayoutMk cId="2202905451" sldId="2147483670"/>
          </pc:sldLayoutMkLst>
        </pc:sldLayoutChg>
        <pc:sldLayoutChg chg="del">
          <pc:chgData name="28 08" userId="b57f9c729c323f5e" providerId="Windows Live" clId="Web-{16FA12A9-F04A-A7F4-2730-1A9500F06FEA}" dt="2024-09-10T11:37:53.120" v="38"/>
          <pc:sldLayoutMkLst>
            <pc:docMk/>
            <pc:sldMasterMk cId="2460954070" sldId="2147483660"/>
            <pc:sldLayoutMk cId="3479445657" sldId="2147483671"/>
          </pc:sldLayoutMkLst>
        </pc:sldLayoutChg>
      </pc:sldMasterChg>
      <pc:sldMasterChg chg="add del addSldLayout delSldLayout modSldLayout">
        <pc:chgData name="28 08" userId="b57f9c729c323f5e" providerId="Windows Live" clId="Web-{16FA12A9-F04A-A7F4-2730-1A9500F06FEA}" dt="2024-09-10T11:39:05.888" v="41"/>
        <pc:sldMasterMkLst>
          <pc:docMk/>
          <pc:sldMasterMk cId="2443314803" sldId="2147483672"/>
        </pc:sldMasterMkLst>
        <pc:sldLayoutChg chg="add del mod replId">
          <pc:chgData name="28 08" userId="b57f9c729c323f5e" providerId="Windows Live" clId="Web-{16FA12A9-F04A-A7F4-2730-1A9500F06FEA}" dt="2024-09-10T11:39:05.888" v="41"/>
          <pc:sldLayoutMkLst>
            <pc:docMk/>
            <pc:sldMasterMk cId="2443314803" sldId="2147483672"/>
            <pc:sldLayoutMk cId="4169949365" sldId="2147483673"/>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3642520296" sldId="2147483674"/>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3605856792" sldId="2147483675"/>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2180482271" sldId="2147483676"/>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2213918690" sldId="2147483677"/>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721527293" sldId="2147483678"/>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2528904622" sldId="2147483679"/>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4248460855" sldId="2147483680"/>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782532696" sldId="2147483681"/>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1232044878" sldId="2147483682"/>
          </pc:sldLayoutMkLst>
        </pc:sldLayoutChg>
        <pc:sldLayoutChg chg="add del mod replId">
          <pc:chgData name="28 08" userId="b57f9c729c323f5e" providerId="Windows Live" clId="Web-{16FA12A9-F04A-A7F4-2730-1A9500F06FEA}" dt="2024-09-10T11:39:05.888" v="41"/>
          <pc:sldLayoutMkLst>
            <pc:docMk/>
            <pc:sldMasterMk cId="2443314803" sldId="2147483672"/>
            <pc:sldLayoutMk cId="875415678" sldId="2147483683"/>
          </pc:sldLayoutMkLst>
        </pc:sldLayoutChg>
      </pc:sldMasterChg>
      <pc:sldMasterChg chg="add del addSldLayout delSldLayout modSldLayout">
        <pc:chgData name="28 08" userId="b57f9c729c323f5e" providerId="Windows Live" clId="Web-{16FA12A9-F04A-A7F4-2730-1A9500F06FEA}" dt="2024-09-10T12:13:35.234" v="212"/>
        <pc:sldMasterMkLst>
          <pc:docMk/>
          <pc:sldMasterMk cId="2309257256" sldId="2147483684"/>
        </pc:sldMasterMkLst>
        <pc:sldLayoutChg chg="add del mod replId">
          <pc:chgData name="28 08" userId="b57f9c729c323f5e" providerId="Windows Live" clId="Web-{16FA12A9-F04A-A7F4-2730-1A9500F06FEA}" dt="2024-09-10T12:13:35.234" v="212"/>
          <pc:sldLayoutMkLst>
            <pc:docMk/>
            <pc:sldMasterMk cId="2309257256" sldId="2147483684"/>
            <pc:sldLayoutMk cId="569622899" sldId="2147483685"/>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2283343505" sldId="2147483686"/>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3764879052" sldId="2147483687"/>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3036706122" sldId="2147483688"/>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3377749716" sldId="2147483689"/>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3961933626" sldId="2147483690"/>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11525102" sldId="2147483691"/>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851448809" sldId="2147483692"/>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3913679838" sldId="2147483693"/>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4036300784" sldId="2147483694"/>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3568925255" sldId="2147483695"/>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2077572920" sldId="2147483696"/>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3104295917" sldId="2147483697"/>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1006928178" sldId="2147483698"/>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634312662" sldId="2147483699"/>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2439137726" sldId="2147483700"/>
          </pc:sldLayoutMkLst>
        </pc:sldLayoutChg>
        <pc:sldLayoutChg chg="add del mod replId">
          <pc:chgData name="28 08" userId="b57f9c729c323f5e" providerId="Windows Live" clId="Web-{16FA12A9-F04A-A7F4-2730-1A9500F06FEA}" dt="2024-09-10T12:13:35.234" v="212"/>
          <pc:sldLayoutMkLst>
            <pc:docMk/>
            <pc:sldMasterMk cId="2309257256" sldId="2147483684"/>
            <pc:sldLayoutMk cId="2803834745" sldId="2147483701"/>
          </pc:sldLayoutMkLst>
        </pc:sldLayoutChg>
      </pc:sldMasterChg>
      <pc:sldMasterChg chg="add del addSldLayout delSldLayout modSldLayout">
        <pc:chgData name="28 08" userId="b57f9c729c323f5e" providerId="Windows Live" clId="Web-{16FA12A9-F04A-A7F4-2730-1A9500F06FEA}" dt="2024-09-10T12:13:35.234" v="212"/>
        <pc:sldMasterMkLst>
          <pc:docMk/>
          <pc:sldMasterMk cId="514717293" sldId="2147483702"/>
        </pc:sldMasterMkLst>
        <pc:sldLayoutChg chg="add del mod replId">
          <pc:chgData name="28 08" userId="b57f9c729c323f5e" providerId="Windows Live" clId="Web-{16FA12A9-F04A-A7F4-2730-1A9500F06FEA}" dt="2024-09-10T12:13:35.234" v="212"/>
          <pc:sldLayoutMkLst>
            <pc:docMk/>
            <pc:sldMasterMk cId="514717293" sldId="2147483702"/>
            <pc:sldLayoutMk cId="3927698485" sldId="2147483703"/>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1564771928" sldId="2147483704"/>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3339215487" sldId="2147483705"/>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3778303388" sldId="2147483706"/>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4012382072" sldId="2147483707"/>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839183268" sldId="2147483708"/>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2656481138" sldId="2147483709"/>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2809590580" sldId="2147483710"/>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1183193682" sldId="2147483711"/>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2011875049" sldId="2147483712"/>
          </pc:sldLayoutMkLst>
        </pc:sldLayoutChg>
        <pc:sldLayoutChg chg="add del mod replId">
          <pc:chgData name="28 08" userId="b57f9c729c323f5e" providerId="Windows Live" clId="Web-{16FA12A9-F04A-A7F4-2730-1A9500F06FEA}" dt="2024-09-10T12:13:35.234" v="212"/>
          <pc:sldLayoutMkLst>
            <pc:docMk/>
            <pc:sldMasterMk cId="514717293" sldId="2147483702"/>
            <pc:sldLayoutMk cId="2495338379" sldId="2147483713"/>
          </pc:sldLayoutMkLst>
        </pc:sldLayoutChg>
      </pc:sldMasterChg>
    </pc:docChg>
  </pc:docChgLst>
</pc:chgInfo>
</file>

<file path=ppt/media/hdphoto1.wdp>
</file>

<file path=ppt/media/image1.jpeg>
</file>

<file path=ppt/media/image10.jpeg>
</file>

<file path=ppt/media/image11.png>
</file>

<file path=ppt/media/image12.jpeg>
</file>

<file path=ppt/media/image13.jpeg>
</file>

<file path=ppt/media/image14.jpeg>
</file>

<file path=ppt/media/image15.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696228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36300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68925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775729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042959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006928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6343126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4391377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803834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83343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764879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036706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9/10/2024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377749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9/10/2024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61933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525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51448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136798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9/10/2024</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0925725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ockjunior" TargetMode="External"/><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hyperlink" Target="https://x.com/EmarRoman?t=NviS4SLVhhsIIe6HB3AsPw&amp;s=09" TargetMode="Externa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hyperlink" Target="http://www.pngall.com/technology-pn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commons.wikimedia.org/wiki/File:Mobile_software_development_laboratory_in_The_Estonian_Information_Technology_College.jpg" TargetMode="External"/><Relationship Id="rId2" Type="http://schemas.openxmlformats.org/officeDocument/2006/relationships/image" Target="../media/image9.jpeg"/><Relationship Id="rId1" Type="http://schemas.openxmlformats.org/officeDocument/2006/relationships/slideLayout" Target="../slideLayouts/slideLayout2.xml"/><Relationship Id="rId5" Type="http://schemas.openxmlformats.org/officeDocument/2006/relationships/hyperlink" Target="https://github.com/Rockjunior/E-Learning_Platform_with_Progress_Tracking" TargetMode="External"/><Relationship Id="rId4" Type="http://schemas.openxmlformats.org/officeDocument/2006/relationships/hyperlink" Target="https://github.com/Rockjunior/my_portfolio"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ADA8EC3-01C5-453C-91A6-D01B9E15BF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0" name="Freeform 6">
              <a:extLst>
                <a:ext uri="{FF2B5EF4-FFF2-40B4-BE49-F238E27FC236}">
                  <a16:creationId xmlns:a16="http://schemas.microsoft.com/office/drawing/2014/main" id="{9A1D7546-68ED-4F66-AA8D-D04BEAD39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1" name="Freeform 7">
              <a:extLst>
                <a:ext uri="{FF2B5EF4-FFF2-40B4-BE49-F238E27FC236}">
                  <a16:creationId xmlns:a16="http://schemas.microsoft.com/office/drawing/2014/main" id="{FCFE8A66-699D-4E05-B8FC-C31AE461D6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2" name="Freeform 8">
              <a:extLst>
                <a:ext uri="{FF2B5EF4-FFF2-40B4-BE49-F238E27FC236}">
                  <a16:creationId xmlns:a16="http://schemas.microsoft.com/office/drawing/2014/main" id="{A124234B-D5D1-45F9-9B32-264F699BCA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3" name="Freeform 9">
              <a:extLst>
                <a:ext uri="{FF2B5EF4-FFF2-40B4-BE49-F238E27FC236}">
                  <a16:creationId xmlns:a16="http://schemas.microsoft.com/office/drawing/2014/main" id="{7A0B0249-AEB7-44A1-BEC3-A0C07E9E3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4" name="Freeform 10">
              <a:extLst>
                <a:ext uri="{FF2B5EF4-FFF2-40B4-BE49-F238E27FC236}">
                  <a16:creationId xmlns:a16="http://schemas.microsoft.com/office/drawing/2014/main" id="{251D4BF9-284D-4B99-922C-BAB91FB2D9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5" name="Freeform 11">
              <a:extLst>
                <a:ext uri="{FF2B5EF4-FFF2-40B4-BE49-F238E27FC236}">
                  <a16:creationId xmlns:a16="http://schemas.microsoft.com/office/drawing/2014/main" id="{733E9BD1-CC4F-4B4B-A413-92D6B1F0B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4" name="Content Placeholder 3" descr="Working with tablet computers in a classroom">
            <a:extLst>
              <a:ext uri="{FF2B5EF4-FFF2-40B4-BE49-F238E27FC236}">
                <a16:creationId xmlns:a16="http://schemas.microsoft.com/office/drawing/2014/main" id="{99A2FE70-6675-B39C-8DED-842F6C47E6E3}"/>
              </a:ext>
            </a:extLst>
          </p:cNvPr>
          <p:cNvPicPr>
            <a:picLocks noGrp="1" noChangeAspect="1"/>
          </p:cNvPicPr>
          <p:nvPr>
            <p:ph idx="1"/>
          </p:nvPr>
        </p:nvPicPr>
        <p:blipFill>
          <a:blip r:embed="rId3"/>
          <a:srcRect t="14513" b="1217"/>
          <a:stretch/>
        </p:blipFill>
        <p:spPr>
          <a:xfrm>
            <a:off x="20" y="10"/>
            <a:ext cx="12191980" cy="6857990"/>
          </a:xfrm>
          <a:prstGeom prst="rect">
            <a:avLst/>
          </a:prstGeom>
        </p:spPr>
      </p:pic>
    </p:spTree>
    <p:extLst>
      <p:ext uri="{BB962C8B-B14F-4D97-AF65-F5344CB8AC3E}">
        <p14:creationId xmlns:p14="http://schemas.microsoft.com/office/powerpoint/2010/main" val="2987185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Blockchain Block Chain · Free image on Pixabay">
            <a:extLst>
              <a:ext uri="{FF2B5EF4-FFF2-40B4-BE49-F238E27FC236}">
                <a16:creationId xmlns:a16="http://schemas.microsoft.com/office/drawing/2014/main" id="{DCA644C4-4D7B-87B0-1AA1-7439FA465061}"/>
              </a:ext>
            </a:extLst>
          </p:cNvPr>
          <p:cNvPicPr>
            <a:picLocks noChangeAspect="1"/>
          </p:cNvPicPr>
          <p:nvPr/>
        </p:nvPicPr>
        <p:blipFill>
          <a:blip r:embed="rId3"/>
          <a:srcRect t="9185" b="15815"/>
          <a:stretch/>
        </p:blipFill>
        <p:spPr>
          <a:xfrm>
            <a:off x="-21751" y="-21761"/>
            <a:ext cx="12191980" cy="6857990"/>
          </a:xfrm>
          <a:prstGeom prst="rect">
            <a:avLst/>
          </a:prstGeom>
        </p:spPr>
      </p:pic>
      <p:sp>
        <p:nvSpPr>
          <p:cNvPr id="25" name="Freeform 15">
            <a:extLst>
              <a:ext uri="{FF2B5EF4-FFF2-40B4-BE49-F238E27FC236}">
                <a16:creationId xmlns:a16="http://schemas.microsoft.com/office/drawing/2014/main" id="{AAAE29C6-F6DD-4D29-805A-6C214EA9C0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933" y="-16933"/>
            <a:ext cx="9491133" cy="6883400"/>
          </a:xfrm>
          <a:custGeom>
            <a:avLst/>
            <a:gdLst>
              <a:gd name="connsiteX0" fmla="*/ 5427133 w 7340600"/>
              <a:gd name="connsiteY0" fmla="*/ 8466 h 6883400"/>
              <a:gd name="connsiteX1" fmla="*/ 4783666 w 7340600"/>
              <a:gd name="connsiteY1" fmla="*/ 2573866 h 6883400"/>
              <a:gd name="connsiteX2" fmla="*/ 7340600 w 7340600"/>
              <a:gd name="connsiteY2" fmla="*/ 6874933 h 6883400"/>
              <a:gd name="connsiteX3" fmla="*/ 0 w 7340600"/>
              <a:gd name="connsiteY3" fmla="*/ 6883400 h 6883400"/>
              <a:gd name="connsiteX4" fmla="*/ 8466 w 7340600"/>
              <a:gd name="connsiteY4" fmla="*/ 0 h 6883400"/>
              <a:gd name="connsiteX5" fmla="*/ 5427133 w 7340600"/>
              <a:gd name="connsiteY5" fmla="*/ 8466 h 6883400"/>
              <a:gd name="connsiteX0" fmla="*/ 9203266 w 9203266"/>
              <a:gd name="connsiteY0" fmla="*/ 16933 h 6883400"/>
              <a:gd name="connsiteX1" fmla="*/ 4783666 w 9203266"/>
              <a:gd name="connsiteY1" fmla="*/ 2573866 h 6883400"/>
              <a:gd name="connsiteX2" fmla="*/ 7340600 w 9203266"/>
              <a:gd name="connsiteY2" fmla="*/ 6874933 h 6883400"/>
              <a:gd name="connsiteX3" fmla="*/ 0 w 9203266"/>
              <a:gd name="connsiteY3" fmla="*/ 6883400 h 6883400"/>
              <a:gd name="connsiteX4" fmla="*/ 8466 w 9203266"/>
              <a:gd name="connsiteY4" fmla="*/ 0 h 6883400"/>
              <a:gd name="connsiteX5" fmla="*/ 9203266 w 9203266"/>
              <a:gd name="connsiteY5" fmla="*/ 16933 h 6883400"/>
              <a:gd name="connsiteX0" fmla="*/ 9203266 w 9203266"/>
              <a:gd name="connsiteY0" fmla="*/ 16933 h 6883400"/>
              <a:gd name="connsiteX1" fmla="*/ 8339666 w 9203266"/>
              <a:gd name="connsiteY1" fmla="*/ 5240866 h 6883400"/>
              <a:gd name="connsiteX2" fmla="*/ 7340600 w 9203266"/>
              <a:gd name="connsiteY2" fmla="*/ 6874933 h 6883400"/>
              <a:gd name="connsiteX3" fmla="*/ 0 w 9203266"/>
              <a:gd name="connsiteY3" fmla="*/ 6883400 h 6883400"/>
              <a:gd name="connsiteX4" fmla="*/ 8466 w 9203266"/>
              <a:gd name="connsiteY4" fmla="*/ 0 h 6883400"/>
              <a:gd name="connsiteX5" fmla="*/ 9203266 w 9203266"/>
              <a:gd name="connsiteY5" fmla="*/ 16933 h 6883400"/>
              <a:gd name="connsiteX0" fmla="*/ 9203266 w 9491133"/>
              <a:gd name="connsiteY0" fmla="*/ 16933 h 6883400"/>
              <a:gd name="connsiteX1" fmla="*/ 8339666 w 9491133"/>
              <a:gd name="connsiteY1" fmla="*/ 5240866 h 6883400"/>
              <a:gd name="connsiteX2" fmla="*/ 9491133 w 9491133"/>
              <a:gd name="connsiteY2" fmla="*/ 6883400 h 6883400"/>
              <a:gd name="connsiteX3" fmla="*/ 0 w 9491133"/>
              <a:gd name="connsiteY3" fmla="*/ 6883400 h 6883400"/>
              <a:gd name="connsiteX4" fmla="*/ 8466 w 9491133"/>
              <a:gd name="connsiteY4" fmla="*/ 0 h 6883400"/>
              <a:gd name="connsiteX5" fmla="*/ 9203266 w 9491133"/>
              <a:gd name="connsiteY5" fmla="*/ 16933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91133" h="6883400">
                <a:moveTo>
                  <a:pt x="9203266" y="16933"/>
                </a:moveTo>
                <a:lnTo>
                  <a:pt x="8339666" y="5240866"/>
                </a:lnTo>
                <a:lnTo>
                  <a:pt x="9491133" y="6883400"/>
                </a:lnTo>
                <a:lnTo>
                  <a:pt x="0" y="6883400"/>
                </a:lnTo>
                <a:lnTo>
                  <a:pt x="8466" y="0"/>
                </a:lnTo>
                <a:lnTo>
                  <a:pt x="9203266" y="16933"/>
                </a:lnTo>
                <a:close/>
              </a:path>
            </a:pathLst>
          </a:custGeom>
          <a:solidFill>
            <a:schemeClr val="tx1">
              <a:lumMod val="95000"/>
              <a:lumOff val="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8DD82A-7A63-FF2B-4FFE-ABD7745B1251}"/>
              </a:ext>
            </a:extLst>
          </p:cNvPr>
          <p:cNvSpPr>
            <a:spLocks noGrp="1"/>
          </p:cNvSpPr>
          <p:nvPr>
            <p:ph type="title"/>
          </p:nvPr>
        </p:nvSpPr>
        <p:spPr>
          <a:xfrm>
            <a:off x="250371" y="315686"/>
            <a:ext cx="8860972" cy="1198638"/>
          </a:xfrm>
        </p:spPr>
        <p:txBody>
          <a:bodyPr>
            <a:normAutofit/>
          </a:bodyPr>
          <a:lstStyle/>
          <a:p>
            <a:r>
              <a:rPr lang="en-US" sz="3200" b="1">
                <a:solidFill>
                  <a:schemeClr val="bg1"/>
                </a:solidFill>
                <a:latin typeface="Times New Roman"/>
                <a:ea typeface="+mj-lt"/>
                <a:cs typeface="+mj-lt"/>
              </a:rPr>
              <a:t>Learnings about technical interests as a result of this project</a:t>
            </a:r>
            <a:endParaRPr lang="en-US" sz="3200" b="1">
              <a:solidFill>
                <a:schemeClr val="bg1"/>
              </a:solidFill>
              <a:latin typeface="Times New Roman"/>
              <a:cs typeface="Times New Roman"/>
            </a:endParaRPr>
          </a:p>
        </p:txBody>
      </p:sp>
      <p:sp>
        <p:nvSpPr>
          <p:cNvPr id="34" name="Content Placeholder 19">
            <a:extLst>
              <a:ext uri="{FF2B5EF4-FFF2-40B4-BE49-F238E27FC236}">
                <a16:creationId xmlns:a16="http://schemas.microsoft.com/office/drawing/2014/main" id="{E828CC29-979B-BB85-9C79-9D1B09FC3A57}"/>
              </a:ext>
            </a:extLst>
          </p:cNvPr>
          <p:cNvSpPr>
            <a:spLocks noGrp="1"/>
          </p:cNvSpPr>
          <p:nvPr>
            <p:ph idx="1"/>
          </p:nvPr>
        </p:nvSpPr>
        <p:spPr>
          <a:xfrm>
            <a:off x="250370" y="1528839"/>
            <a:ext cx="8860972" cy="4863494"/>
          </a:xfrm>
        </p:spPr>
        <p:txBody>
          <a:bodyPr>
            <a:normAutofit/>
          </a:bodyPr>
          <a:lstStyle/>
          <a:p>
            <a:pPr marL="0" indent="0" algn="ctr">
              <a:buNone/>
            </a:pPr>
            <a:r>
              <a:rPr lang="en-US" sz="2800" dirty="0">
                <a:solidFill>
                  <a:schemeClr val="bg1"/>
                </a:solidFill>
                <a:latin typeface="Times New Roman"/>
                <a:ea typeface="+mn-lt"/>
                <a:cs typeface="+mn-lt"/>
              </a:rPr>
              <a:t>Through this project, I deepened my understanding of full-stack development by integrating front-end and back-end technologies. I gained hands-on experience with React for building dynamic UIs and Django for robust server-side functionality.</a:t>
            </a:r>
            <a:endParaRPr lang="en-US" dirty="0">
              <a:solidFill>
                <a:schemeClr val="bg1"/>
              </a:solidFill>
            </a:endParaRPr>
          </a:p>
          <a:p>
            <a:pPr marL="0" indent="0" algn="ctr">
              <a:buNone/>
            </a:pPr>
            <a:r>
              <a:rPr lang="en-US" sz="2800" dirty="0">
                <a:solidFill>
                  <a:schemeClr val="bg1"/>
                </a:solidFill>
                <a:latin typeface="Times New Roman"/>
                <a:ea typeface="+mn-lt"/>
                <a:cs typeface="+mn-lt"/>
              </a:rPr>
              <a:t>This project also enhanced my skills in implementing user authentication and managing application data. Additionally, I learned the importance of structured development practices, such as adhering to timelines and seeking feedback, to ensure a successful and polished final product.</a:t>
            </a:r>
            <a:endParaRPr lang="en-US">
              <a:solidFill>
                <a:schemeClr val="bg1"/>
              </a:solidFill>
            </a:endParaRPr>
          </a:p>
        </p:txBody>
      </p:sp>
      <p:grpSp>
        <p:nvGrpSpPr>
          <p:cNvPr id="27" name="Group 26">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05812" y="0"/>
            <a:ext cx="2436813" cy="6858001"/>
            <a:chOff x="1320800" y="0"/>
            <a:chExt cx="2436813" cy="6858001"/>
          </a:xfrm>
        </p:grpSpPr>
        <p:sp>
          <p:nvSpPr>
            <p:cNvPr id="28"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9"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30"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31"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2"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3"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Tree>
    <p:extLst>
      <p:ext uri="{BB962C8B-B14F-4D97-AF65-F5344CB8AC3E}">
        <p14:creationId xmlns:p14="http://schemas.microsoft.com/office/powerpoint/2010/main" val="3484592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7CD2F605-77BD-4D9C-BC95-97EB75D69D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26" name="Freeform 6">
              <a:extLst>
                <a:ext uri="{FF2B5EF4-FFF2-40B4-BE49-F238E27FC236}">
                  <a16:creationId xmlns:a16="http://schemas.microsoft.com/office/drawing/2014/main" id="{40259AB5-8B5C-4CD4-AE10-7A177BB73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7" name="Freeform 7">
              <a:extLst>
                <a:ext uri="{FF2B5EF4-FFF2-40B4-BE49-F238E27FC236}">
                  <a16:creationId xmlns:a16="http://schemas.microsoft.com/office/drawing/2014/main" id="{DB110D97-363A-40D5-98E8-D367DFCFB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8" name="Freeform 9">
              <a:extLst>
                <a:ext uri="{FF2B5EF4-FFF2-40B4-BE49-F238E27FC236}">
                  <a16:creationId xmlns:a16="http://schemas.microsoft.com/office/drawing/2014/main" id="{30DC9DB4-96D0-47E9-A6E5-1590DED84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9" name="Freeform 10">
              <a:extLst>
                <a:ext uri="{FF2B5EF4-FFF2-40B4-BE49-F238E27FC236}">
                  <a16:creationId xmlns:a16="http://schemas.microsoft.com/office/drawing/2014/main" id="{8CA317D7-424B-4887-BEDF-18EF7915C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30" name="Freeform 11">
              <a:extLst>
                <a:ext uri="{FF2B5EF4-FFF2-40B4-BE49-F238E27FC236}">
                  <a16:creationId xmlns:a16="http://schemas.microsoft.com/office/drawing/2014/main" id="{ACF40F67-B16B-4E7F-A595-0EF370063D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31" name="Freeform 12">
              <a:extLst>
                <a:ext uri="{FF2B5EF4-FFF2-40B4-BE49-F238E27FC236}">
                  <a16:creationId xmlns:a16="http://schemas.microsoft.com/office/drawing/2014/main" id="{EB2264F1-4BB6-4403-A681-A463AA730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33" name="Rectangle 32">
            <a:extLst>
              <a:ext uri="{FF2B5EF4-FFF2-40B4-BE49-F238E27FC236}">
                <a16:creationId xmlns:a16="http://schemas.microsoft.com/office/drawing/2014/main" id="{A8ACD999-13D5-4625-8971-08C2DE018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everal hands raised and ready to answer a question">
            <a:extLst>
              <a:ext uri="{FF2B5EF4-FFF2-40B4-BE49-F238E27FC236}">
                <a16:creationId xmlns:a16="http://schemas.microsoft.com/office/drawing/2014/main" id="{D8D16EC8-05CE-3746-4189-FA892934625D}"/>
              </a:ext>
            </a:extLst>
          </p:cNvPr>
          <p:cNvPicPr>
            <a:picLocks noChangeAspect="1"/>
          </p:cNvPicPr>
          <p:nvPr/>
        </p:nvPicPr>
        <p:blipFill>
          <a:blip r:embed="rId3"/>
          <a:srcRect l="19884" r="17133" b="-1"/>
          <a:stretch/>
        </p:blipFill>
        <p:spPr>
          <a:xfrm>
            <a:off x="20" y="10"/>
            <a:ext cx="6470908" cy="6857990"/>
          </a:xfrm>
          <a:custGeom>
            <a:avLst/>
            <a:gdLst/>
            <a:ahLst/>
            <a:cxnLst/>
            <a:rect l="l" t="t" r="r" b="b"/>
            <a:pathLst>
              <a:path w="6470928" h="6858000">
                <a:moveTo>
                  <a:pt x="0" y="0"/>
                </a:moveTo>
                <a:lnTo>
                  <a:pt x="5180733" y="0"/>
                </a:lnTo>
                <a:lnTo>
                  <a:pt x="4548412" y="2502760"/>
                </a:lnTo>
                <a:lnTo>
                  <a:pt x="4562355" y="2506282"/>
                </a:lnTo>
                <a:lnTo>
                  <a:pt x="4548102" y="2512589"/>
                </a:lnTo>
                <a:lnTo>
                  <a:pt x="6470928" y="6858000"/>
                </a:lnTo>
                <a:lnTo>
                  <a:pt x="0" y="6858000"/>
                </a:lnTo>
                <a:close/>
              </a:path>
            </a:pathLst>
          </a:custGeom>
        </p:spPr>
      </p:pic>
      <p:pic>
        <p:nvPicPr>
          <p:cNvPr id="4" name="Content Placeholder 3" descr="Question mark against red wall">
            <a:extLst>
              <a:ext uri="{FF2B5EF4-FFF2-40B4-BE49-F238E27FC236}">
                <a16:creationId xmlns:a16="http://schemas.microsoft.com/office/drawing/2014/main" id="{0FA36D9E-D983-E1B7-0987-93B888707993}"/>
              </a:ext>
            </a:extLst>
          </p:cNvPr>
          <p:cNvPicPr>
            <a:picLocks noGrp="1" noChangeAspect="1"/>
          </p:cNvPicPr>
          <p:nvPr>
            <p:ph idx="1"/>
          </p:nvPr>
        </p:nvPicPr>
        <p:blipFill>
          <a:blip r:embed="rId4"/>
          <a:srcRect l="32545" r="1" b="1"/>
          <a:stretch/>
        </p:blipFill>
        <p:spPr>
          <a:xfrm>
            <a:off x="4545660" y="10"/>
            <a:ext cx="7646340" cy="6857990"/>
          </a:xfrm>
          <a:custGeom>
            <a:avLst/>
            <a:gdLst/>
            <a:ahLst/>
            <a:cxnLst/>
            <a:rect l="l" t="t" r="r" b="b"/>
            <a:pathLst>
              <a:path w="7646340" h="6858000">
                <a:moveTo>
                  <a:pt x="635077" y="0"/>
                </a:moveTo>
                <a:lnTo>
                  <a:pt x="7646340" y="0"/>
                </a:lnTo>
                <a:lnTo>
                  <a:pt x="7646340" y="6858000"/>
                </a:lnTo>
                <a:lnTo>
                  <a:pt x="1925271" y="6858000"/>
                </a:lnTo>
                <a:lnTo>
                  <a:pt x="2445" y="2512588"/>
                </a:lnTo>
                <a:lnTo>
                  <a:pt x="0" y="2513671"/>
                </a:lnTo>
                <a:close/>
              </a:path>
            </a:pathLst>
          </a:custGeom>
        </p:spPr>
      </p:pic>
      <p:sp>
        <p:nvSpPr>
          <p:cNvPr id="35" name="Freeform 8">
            <a:extLst>
              <a:ext uri="{FF2B5EF4-FFF2-40B4-BE49-F238E27FC236}">
                <a16:creationId xmlns:a16="http://schemas.microsoft.com/office/drawing/2014/main" id="{B512E719-5663-49B6-B093-E662B417EB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933" y="-16933"/>
            <a:ext cx="7340600" cy="6883400"/>
          </a:xfrm>
          <a:custGeom>
            <a:avLst/>
            <a:gdLst>
              <a:gd name="connsiteX0" fmla="*/ 5427133 w 7340600"/>
              <a:gd name="connsiteY0" fmla="*/ 8466 h 6883400"/>
              <a:gd name="connsiteX1" fmla="*/ 4783666 w 7340600"/>
              <a:gd name="connsiteY1" fmla="*/ 2573866 h 6883400"/>
              <a:gd name="connsiteX2" fmla="*/ 7340600 w 7340600"/>
              <a:gd name="connsiteY2" fmla="*/ 6874933 h 6883400"/>
              <a:gd name="connsiteX3" fmla="*/ 0 w 7340600"/>
              <a:gd name="connsiteY3" fmla="*/ 6883400 h 6883400"/>
              <a:gd name="connsiteX4" fmla="*/ 8466 w 7340600"/>
              <a:gd name="connsiteY4" fmla="*/ 0 h 6883400"/>
              <a:gd name="connsiteX5" fmla="*/ 5427133 w 7340600"/>
              <a:gd name="connsiteY5" fmla="*/ 8466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40600" h="6883400">
                <a:moveTo>
                  <a:pt x="5427133" y="8466"/>
                </a:moveTo>
                <a:lnTo>
                  <a:pt x="4783666" y="2573866"/>
                </a:lnTo>
                <a:lnTo>
                  <a:pt x="7340600" y="6874933"/>
                </a:lnTo>
                <a:lnTo>
                  <a:pt x="0" y="6883400"/>
                </a:lnTo>
                <a:lnTo>
                  <a:pt x="8466" y="0"/>
                </a:lnTo>
                <a:lnTo>
                  <a:pt x="5427133" y="8466"/>
                </a:lnTo>
                <a:close/>
              </a:path>
            </a:pathLst>
          </a:custGeom>
          <a:solidFill>
            <a:schemeClr val="tx1">
              <a:lumMod val="95000"/>
              <a:lumOff val="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1C18D8-1E42-393A-E7B5-689FBD0269CE}"/>
              </a:ext>
            </a:extLst>
          </p:cNvPr>
          <p:cNvSpPr>
            <a:spLocks noGrp="1"/>
          </p:cNvSpPr>
          <p:nvPr>
            <p:ph type="title"/>
          </p:nvPr>
        </p:nvSpPr>
        <p:spPr>
          <a:xfrm>
            <a:off x="997528" y="2499975"/>
            <a:ext cx="2654396" cy="1484746"/>
          </a:xfrm>
          <a:effectLst/>
        </p:spPr>
        <p:txBody>
          <a:bodyPr vert="horz" lIns="91440" tIns="45720" rIns="91440" bIns="45720" rtlCol="0" anchor="b">
            <a:normAutofit fontScale="90000"/>
          </a:bodyPr>
          <a:lstStyle/>
          <a:p>
            <a:pPr algn="l"/>
            <a:r>
              <a:rPr lang="en-US" sz="9650">
                <a:solidFill>
                  <a:schemeClr val="bg1"/>
                </a:solidFill>
              </a:rPr>
              <a:t>Q&amp;A</a:t>
            </a:r>
          </a:p>
        </p:txBody>
      </p:sp>
      <p:grpSp>
        <p:nvGrpSpPr>
          <p:cNvPr id="37" name="Group 36">
            <a:extLst>
              <a:ext uri="{FF2B5EF4-FFF2-40B4-BE49-F238E27FC236}">
                <a16:creationId xmlns:a16="http://schemas.microsoft.com/office/drawing/2014/main" id="{5E7D0B7D-36AF-417F-8C99-B1452C7E29D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64100" y="-4763"/>
            <a:ext cx="5014912" cy="6862763"/>
            <a:chOff x="2928938" y="-4763"/>
            <a:chExt cx="5014912" cy="6862763"/>
          </a:xfrm>
        </p:grpSpPr>
        <p:sp>
          <p:nvSpPr>
            <p:cNvPr id="38" name="Freeform 6">
              <a:extLst>
                <a:ext uri="{FF2B5EF4-FFF2-40B4-BE49-F238E27FC236}">
                  <a16:creationId xmlns:a16="http://schemas.microsoft.com/office/drawing/2014/main" id="{2A325524-B5E3-4DB5-AF97-518DE9FFB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39" name="Freeform 7">
              <a:extLst>
                <a:ext uri="{FF2B5EF4-FFF2-40B4-BE49-F238E27FC236}">
                  <a16:creationId xmlns:a16="http://schemas.microsoft.com/office/drawing/2014/main" id="{8440E4BE-6F49-4FC4-9838-20C6FD714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40" name="Freeform 12">
              <a:extLst>
                <a:ext uri="{FF2B5EF4-FFF2-40B4-BE49-F238E27FC236}">
                  <a16:creationId xmlns:a16="http://schemas.microsoft.com/office/drawing/2014/main" id="{BC3F7C12-102B-499D-AB48-3B4D9E2A6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41" name="Freeform 13">
              <a:extLst>
                <a:ext uri="{FF2B5EF4-FFF2-40B4-BE49-F238E27FC236}">
                  <a16:creationId xmlns:a16="http://schemas.microsoft.com/office/drawing/2014/main" id="{2EEDF529-A27D-4971-9C72-3919B60124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42" name="Freeform 14">
              <a:extLst>
                <a:ext uri="{FF2B5EF4-FFF2-40B4-BE49-F238E27FC236}">
                  <a16:creationId xmlns:a16="http://schemas.microsoft.com/office/drawing/2014/main" id="{C7BE6017-3E05-4C1C-9CEB-1CF66F05F5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43" name="Freeform 15">
              <a:extLst>
                <a:ext uri="{FF2B5EF4-FFF2-40B4-BE49-F238E27FC236}">
                  <a16:creationId xmlns:a16="http://schemas.microsoft.com/office/drawing/2014/main" id="{076C2A2B-9F98-42AE-B069-55D120D7DE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Tree>
    <p:extLst>
      <p:ext uri="{BB962C8B-B14F-4D97-AF65-F5344CB8AC3E}">
        <p14:creationId xmlns:p14="http://schemas.microsoft.com/office/powerpoint/2010/main" val="2573926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27"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8"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9"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30"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31"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32"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34" name="Rectangle 33">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A lion resting in his throne">
            <a:extLst>
              <a:ext uri="{FF2B5EF4-FFF2-40B4-BE49-F238E27FC236}">
                <a16:creationId xmlns:a16="http://schemas.microsoft.com/office/drawing/2014/main" id="{3D2B5975-73BB-EAC7-3F8F-C389B1C07DE9}"/>
              </a:ext>
            </a:extLst>
          </p:cNvPr>
          <p:cNvPicPr>
            <a:picLocks noChangeAspect="1"/>
          </p:cNvPicPr>
          <p:nvPr/>
        </p:nvPicPr>
        <p:blipFill>
          <a:blip r:embed="rId2">
            <a:alphaModFix amt="40000"/>
          </a:blip>
          <a:srcRect t="6502" r="-2" b="7590"/>
          <a:stretch/>
        </p:blipFill>
        <p:spPr>
          <a:xfrm>
            <a:off x="20" y="10"/>
            <a:ext cx="12191980" cy="6857990"/>
          </a:xfrm>
          <a:prstGeom prst="rect">
            <a:avLst/>
          </a:prstGeom>
        </p:spPr>
      </p:pic>
      <p:sp>
        <p:nvSpPr>
          <p:cNvPr id="2" name="Title 1">
            <a:extLst>
              <a:ext uri="{FF2B5EF4-FFF2-40B4-BE49-F238E27FC236}">
                <a16:creationId xmlns:a16="http://schemas.microsoft.com/office/drawing/2014/main" id="{CCC7D217-A5AC-FCAE-29E9-7DA3AEBA0E08}"/>
              </a:ext>
            </a:extLst>
          </p:cNvPr>
          <p:cNvSpPr>
            <a:spLocks noGrp="1"/>
          </p:cNvSpPr>
          <p:nvPr>
            <p:ph type="title"/>
          </p:nvPr>
        </p:nvSpPr>
        <p:spPr>
          <a:xfrm>
            <a:off x="3048143" y="1717525"/>
            <a:ext cx="6441022" cy="2616199"/>
          </a:xfrm>
        </p:spPr>
        <p:txBody>
          <a:bodyPr vert="horz" lIns="91440" tIns="45720" rIns="91440" bIns="45720" rtlCol="0" anchor="b">
            <a:normAutofit fontScale="90000"/>
          </a:bodyPr>
          <a:lstStyle/>
          <a:p>
            <a:r>
              <a:rPr lang="en-US" sz="6000" dirty="0"/>
              <a:t>Follow;</a:t>
            </a:r>
            <a:br>
              <a:rPr lang="en-US" sz="6000" dirty="0"/>
            </a:br>
            <a:r>
              <a:rPr lang="en-US" sz="6000" dirty="0" err="1"/>
              <a:t>Github</a:t>
            </a:r>
            <a:r>
              <a:rPr lang="en-US" sz="6000" dirty="0"/>
              <a:t>:- </a:t>
            </a:r>
            <a:r>
              <a:rPr lang="en-US" sz="6000" dirty="0">
                <a:hlinkClick r:id="rId3"/>
              </a:rPr>
              <a:t>@Rockjunior</a:t>
            </a:r>
            <a:br>
              <a:rPr lang="en-US" dirty="0"/>
            </a:br>
            <a:r>
              <a:rPr lang="en-US" sz="6000" dirty="0"/>
              <a:t>X:- </a:t>
            </a:r>
            <a:r>
              <a:rPr lang="en-US" sz="6000" dirty="0">
                <a:hlinkClick r:id="rId4"/>
              </a:rPr>
              <a:t>@emarroman</a:t>
            </a:r>
            <a:endParaRPr lang="en-US"/>
          </a:p>
        </p:txBody>
      </p:sp>
    </p:spTree>
    <p:extLst>
      <p:ext uri="{BB962C8B-B14F-4D97-AF65-F5344CB8AC3E}">
        <p14:creationId xmlns:p14="http://schemas.microsoft.com/office/powerpoint/2010/main" val="3212359385"/>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tree with icons on it&#10;&#10;Description automatically generated">
            <a:extLst>
              <a:ext uri="{FF2B5EF4-FFF2-40B4-BE49-F238E27FC236}">
                <a16:creationId xmlns:a16="http://schemas.microsoft.com/office/drawing/2014/main" id="{0C7AF7C2-2874-4125-6E64-49EC4E8BF812}"/>
              </a:ext>
            </a:extLst>
          </p:cNvPr>
          <p:cNvPicPr>
            <a:picLocks noChangeAspect="1"/>
          </p:cNvPicPr>
          <p:nvPr/>
        </p:nvPicPr>
        <p:blipFill>
          <a:blip r:embed="rId2">
            <a:alphaModFix amt="40000"/>
            <a:extLst>
              <a:ext uri="{BEBA8EAE-BF5A-486C-A8C5-ECC9F3942E4B}">
                <a14:imgProps xmlns:a14="http://schemas.microsoft.com/office/drawing/2010/main">
                  <a14:imgLayer r:embed="rId3">
                    <a14:imgEffect>
                      <a14:brightnessContrast bright="-25000"/>
                    </a14:imgEffect>
                  </a14:imgLayer>
                </a14:imgProps>
              </a:ext>
              <a:ext uri="{837473B0-CC2E-450A-ABE3-18F120FF3D39}">
                <a1611:picAttrSrcUrl xmlns:a1611="http://schemas.microsoft.com/office/drawing/2016/11/main" r:id="rId4"/>
              </a:ext>
            </a:extLst>
          </a:blip>
          <a:srcRect t="14433" b="24259"/>
          <a:stretch/>
        </p:blipFill>
        <p:spPr>
          <a:xfrm>
            <a:off x="20" y="10"/>
            <a:ext cx="12191980" cy="6857990"/>
          </a:xfrm>
          <a:prstGeom prst="rect">
            <a:avLst/>
          </a:prstGeom>
        </p:spPr>
      </p:pic>
      <p:sp>
        <p:nvSpPr>
          <p:cNvPr id="2" name="Title 1">
            <a:extLst>
              <a:ext uri="{FF2B5EF4-FFF2-40B4-BE49-F238E27FC236}">
                <a16:creationId xmlns:a16="http://schemas.microsoft.com/office/drawing/2014/main" id="{253D2946-95D1-B228-2D91-D511934F02EC}"/>
              </a:ext>
            </a:extLst>
          </p:cNvPr>
          <p:cNvSpPr>
            <a:spLocks noGrp="1"/>
          </p:cNvSpPr>
          <p:nvPr>
            <p:ph type="title"/>
          </p:nvPr>
        </p:nvSpPr>
        <p:spPr>
          <a:xfrm>
            <a:off x="4757200" y="2294468"/>
            <a:ext cx="2663680" cy="1429657"/>
          </a:xfrm>
        </p:spPr>
        <p:txBody>
          <a:bodyPr vert="horz" lIns="91440" tIns="45720" rIns="91440" bIns="45720" rtlCol="0" anchor="b">
            <a:normAutofit fontScale="90000"/>
          </a:bodyPr>
          <a:lstStyle/>
          <a:p>
            <a:pPr algn="r"/>
            <a:r>
              <a:rPr lang="en-US" sz="9600" b="1">
                <a:latin typeface="Times New Roman"/>
                <a:cs typeface="Times New Roman"/>
              </a:rPr>
              <a:t>END</a:t>
            </a:r>
          </a:p>
        </p:txBody>
      </p:sp>
      <p:sp>
        <p:nvSpPr>
          <p:cNvPr id="5" name="TextBox 4">
            <a:extLst>
              <a:ext uri="{FF2B5EF4-FFF2-40B4-BE49-F238E27FC236}">
                <a16:creationId xmlns:a16="http://schemas.microsoft.com/office/drawing/2014/main" id="{AE882477-49EF-FD4D-B0BE-FC12DEB4A41B}"/>
              </a:ext>
            </a:extLst>
          </p:cNvPr>
          <p:cNvSpPr txBox="1"/>
          <p:nvPr/>
        </p:nvSpPr>
        <p:spPr>
          <a:xfrm>
            <a:off x="9479263" y="5988353"/>
            <a:ext cx="2459188" cy="637420"/>
          </a:xfrm>
          <a:prstGeom prst="rect">
            <a:avLst/>
          </a:prstGeom>
        </p:spPr>
        <p:txBody>
          <a:bodyPr vert="horz" lIns="91440" tIns="45720" rIns="91440" bIns="45720" rtlCol="0" anchor="t">
            <a:normAutofit lnSpcReduction="10000"/>
          </a:bodyPr>
          <a:lstStyle/>
          <a:p>
            <a:pPr algn="r" defTabSz="457200">
              <a:spcBef>
                <a:spcPct val="20000"/>
              </a:spcBef>
              <a:spcAft>
                <a:spcPts val="600"/>
              </a:spcAft>
            </a:pPr>
            <a:r>
              <a:rPr lang="en-US" sz="3600"/>
              <a:t>Thank You.</a:t>
            </a:r>
          </a:p>
        </p:txBody>
      </p:sp>
    </p:spTree>
    <p:extLst>
      <p:ext uri="{BB962C8B-B14F-4D97-AF65-F5344CB8AC3E}">
        <p14:creationId xmlns:p14="http://schemas.microsoft.com/office/powerpoint/2010/main" val="275669008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0F8596-1F7E-FFAE-3EBD-2BF6D7A77F29}"/>
              </a:ext>
            </a:extLst>
          </p:cNvPr>
          <p:cNvPicPr>
            <a:picLocks noChangeAspect="1"/>
          </p:cNvPicPr>
          <p:nvPr/>
        </p:nvPicPr>
        <p:blipFill>
          <a:blip r:embed="rId2">
            <a:alphaModFix amt="35000"/>
          </a:blip>
          <a:srcRect r="6250" b="6250"/>
          <a:stretch/>
        </p:blipFill>
        <p:spPr>
          <a:xfrm>
            <a:off x="20" y="10"/>
            <a:ext cx="12191980" cy="6857990"/>
          </a:xfrm>
          <a:prstGeom prst="rect">
            <a:avLst/>
          </a:prstGeom>
        </p:spPr>
      </p:pic>
      <p:sp>
        <p:nvSpPr>
          <p:cNvPr id="2" name="Title 1"/>
          <p:cNvSpPr>
            <a:spLocks noGrp="1"/>
          </p:cNvSpPr>
          <p:nvPr>
            <p:ph type="ctrTitle"/>
          </p:nvPr>
        </p:nvSpPr>
        <p:spPr>
          <a:xfrm>
            <a:off x="2928401" y="1380068"/>
            <a:ext cx="8574622" cy="2616199"/>
          </a:xfrm>
        </p:spPr>
        <p:txBody>
          <a:bodyPr>
            <a:normAutofit/>
          </a:bodyPr>
          <a:lstStyle/>
          <a:p>
            <a:pPr>
              <a:lnSpc>
                <a:spcPct val="90000"/>
              </a:lnSpc>
            </a:pPr>
            <a:r>
              <a:rPr lang="en-US" b="1">
                <a:latin typeface="Times New Roman"/>
                <a:cs typeface="Times New Roman"/>
              </a:rPr>
              <a:t>Build your portfolio project (Week 3): </a:t>
            </a:r>
            <a:br>
              <a:rPr lang="en-US" b="1">
                <a:latin typeface="Times New Roman"/>
              </a:rPr>
            </a:br>
            <a:r>
              <a:rPr lang="en-US" b="1">
                <a:latin typeface="Times New Roman"/>
                <a:cs typeface="Times New Roman"/>
              </a:rPr>
              <a:t>Presentation</a:t>
            </a:r>
          </a:p>
          <a:p>
            <a:pPr>
              <a:lnSpc>
                <a:spcPct val="90000"/>
              </a:lnSpc>
            </a:pPr>
            <a:endParaRPr lang="en-US" b="1">
              <a:latin typeface="Times New Roman"/>
              <a:cs typeface="Times New Roman"/>
            </a:endParaRPr>
          </a:p>
        </p:txBody>
      </p:sp>
      <p:grpSp>
        <p:nvGrpSpPr>
          <p:cNvPr id="8" name="Group 7">
            <a:extLst>
              <a:ext uri="{FF2B5EF4-FFF2-40B4-BE49-F238E27FC236}">
                <a16:creationId xmlns:a16="http://schemas.microsoft.com/office/drawing/2014/main" id="{0A3EF779-83DD-4EB0-9F4C-7304381A28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9" name="Freeform 6">
              <a:extLst>
                <a:ext uri="{FF2B5EF4-FFF2-40B4-BE49-F238E27FC236}">
                  <a16:creationId xmlns:a16="http://schemas.microsoft.com/office/drawing/2014/main" id="{772C8C0C-10E0-4305-95B6-F0A11F0AD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rgbClr val="30ACEC"/>
            </a:solidFill>
            <a:ln>
              <a:noFill/>
            </a:ln>
          </p:spPr>
        </p:sp>
        <p:sp>
          <p:nvSpPr>
            <p:cNvPr id="10" name="Freeform 7">
              <a:extLst>
                <a:ext uri="{FF2B5EF4-FFF2-40B4-BE49-F238E27FC236}">
                  <a16:creationId xmlns:a16="http://schemas.microsoft.com/office/drawing/2014/main" id="{ED6F480D-2F2A-4E97-B196-39B35C4BF8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ysClr val="windowText" lastClr="000000">
                <a:lumMod val="65000"/>
                <a:lumOff val="35000"/>
              </a:sysClr>
            </a:solidFill>
            <a:ln>
              <a:noFill/>
            </a:ln>
          </p:spPr>
        </p:sp>
        <p:sp>
          <p:nvSpPr>
            <p:cNvPr id="11" name="Freeform 9">
              <a:extLst>
                <a:ext uri="{FF2B5EF4-FFF2-40B4-BE49-F238E27FC236}">
                  <a16:creationId xmlns:a16="http://schemas.microsoft.com/office/drawing/2014/main" id="{65ACA5CB-4926-4AA1-8B0D-0A8C294D3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ysClr val="windowText" lastClr="000000">
                <a:lumMod val="85000"/>
                <a:lumOff val="15000"/>
              </a:sysClr>
            </a:solidFill>
            <a:ln>
              <a:noFill/>
            </a:ln>
          </p:spPr>
        </p:sp>
        <p:sp>
          <p:nvSpPr>
            <p:cNvPr id="12" name="Freeform 10">
              <a:extLst>
                <a:ext uri="{FF2B5EF4-FFF2-40B4-BE49-F238E27FC236}">
                  <a16:creationId xmlns:a16="http://schemas.microsoft.com/office/drawing/2014/main" id="{1FC1EC6E-AED1-4539-B157-052264991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rgbClr val="30ACEC">
                <a:lumMod val="50000"/>
              </a:srgbClr>
            </a:solidFill>
            <a:ln>
              <a:noFill/>
            </a:ln>
          </p:spPr>
        </p:sp>
        <p:sp>
          <p:nvSpPr>
            <p:cNvPr id="13" name="Freeform 11">
              <a:extLst>
                <a:ext uri="{FF2B5EF4-FFF2-40B4-BE49-F238E27FC236}">
                  <a16:creationId xmlns:a16="http://schemas.microsoft.com/office/drawing/2014/main" id="{F5C22045-92BD-4CA1-A655-5ADD002833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rgbClr val="30ACEC">
                <a:lumMod val="75000"/>
              </a:srgbClr>
            </a:solidFill>
            <a:ln>
              <a:noFill/>
            </a:ln>
          </p:spPr>
        </p:sp>
        <p:sp>
          <p:nvSpPr>
            <p:cNvPr id="14" name="Freeform 12">
              <a:extLst>
                <a:ext uri="{FF2B5EF4-FFF2-40B4-BE49-F238E27FC236}">
                  <a16:creationId xmlns:a16="http://schemas.microsoft.com/office/drawing/2014/main" id="{F130A56D-449A-4985-94CD-B749D51FF8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ysClr val="windowText" lastClr="000000">
                <a:lumMod val="75000"/>
                <a:lumOff val="25000"/>
              </a:sysClr>
            </a:solidFill>
            <a:ln>
              <a:noFill/>
            </a:ln>
          </p:spPr>
        </p:sp>
      </p:gr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0"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1"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2"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3"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4"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5"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pic>
        <p:nvPicPr>
          <p:cNvPr id="4" name="Content Placeholder 3" descr="Schoolboy with laptop in robotics class">
            <a:extLst>
              <a:ext uri="{FF2B5EF4-FFF2-40B4-BE49-F238E27FC236}">
                <a16:creationId xmlns:a16="http://schemas.microsoft.com/office/drawing/2014/main" id="{A111BE43-F8C8-C887-D00A-57688F4C03A2}"/>
              </a:ext>
            </a:extLst>
          </p:cNvPr>
          <p:cNvPicPr>
            <a:picLocks noGrp="1" noChangeAspect="1"/>
          </p:cNvPicPr>
          <p:nvPr>
            <p:ph idx="1"/>
          </p:nvPr>
        </p:nvPicPr>
        <p:blipFill>
          <a:blip r:embed="rId2">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4332B50A-255B-1B47-4295-03D96BD662D7}"/>
              </a:ext>
            </a:extLst>
          </p:cNvPr>
          <p:cNvSpPr>
            <a:spLocks noGrp="1"/>
          </p:cNvSpPr>
          <p:nvPr>
            <p:ph type="title"/>
          </p:nvPr>
        </p:nvSpPr>
        <p:spPr>
          <a:xfrm>
            <a:off x="2512765" y="2338340"/>
            <a:ext cx="8990258" cy="1657927"/>
          </a:xfrm>
        </p:spPr>
        <p:txBody>
          <a:bodyPr vert="horz" lIns="91440" tIns="45720" rIns="91440" bIns="45720" rtlCol="0" anchor="b">
            <a:noAutofit/>
          </a:bodyPr>
          <a:lstStyle/>
          <a:p>
            <a:pPr algn="r"/>
            <a:r>
              <a:rPr lang="en-US" sz="9600" b="1" dirty="0">
                <a:latin typeface="Times New Roman"/>
                <a:cs typeface="Times New Roman"/>
              </a:rPr>
              <a:t>Portfolio Project</a:t>
            </a:r>
            <a:endParaRPr lang="en-US" sz="9600">
              <a:latin typeface="Times New Roman"/>
              <a:cs typeface="Times New Roman"/>
            </a:endParaRPr>
          </a:p>
        </p:txBody>
      </p:sp>
      <p:grpSp>
        <p:nvGrpSpPr>
          <p:cNvPr id="17" name="Group 16">
            <a:extLst>
              <a:ext uri="{FF2B5EF4-FFF2-40B4-BE49-F238E27FC236}">
                <a16:creationId xmlns:a16="http://schemas.microsoft.com/office/drawing/2014/main" id="{0A3EF779-83DD-4EB0-9F4C-7304381A28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8" name="Freeform 6">
              <a:extLst>
                <a:ext uri="{FF2B5EF4-FFF2-40B4-BE49-F238E27FC236}">
                  <a16:creationId xmlns:a16="http://schemas.microsoft.com/office/drawing/2014/main" id="{772C8C0C-10E0-4305-95B6-F0A11F0AD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rgbClr val="30ACEC"/>
            </a:solidFill>
            <a:ln>
              <a:noFill/>
            </a:ln>
          </p:spPr>
        </p:sp>
        <p:sp>
          <p:nvSpPr>
            <p:cNvPr id="19" name="Freeform 7">
              <a:extLst>
                <a:ext uri="{FF2B5EF4-FFF2-40B4-BE49-F238E27FC236}">
                  <a16:creationId xmlns:a16="http://schemas.microsoft.com/office/drawing/2014/main" id="{ED6F480D-2F2A-4E97-B196-39B35C4BF8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ysClr val="windowText" lastClr="000000">
                <a:lumMod val="65000"/>
                <a:lumOff val="35000"/>
              </a:sysClr>
            </a:solidFill>
            <a:ln>
              <a:noFill/>
            </a:ln>
          </p:spPr>
        </p:sp>
        <p:sp>
          <p:nvSpPr>
            <p:cNvPr id="20" name="Freeform 9">
              <a:extLst>
                <a:ext uri="{FF2B5EF4-FFF2-40B4-BE49-F238E27FC236}">
                  <a16:creationId xmlns:a16="http://schemas.microsoft.com/office/drawing/2014/main" id="{65ACA5CB-4926-4AA1-8B0D-0A8C294D3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ysClr val="windowText" lastClr="000000">
                <a:lumMod val="85000"/>
                <a:lumOff val="15000"/>
              </a:sysClr>
            </a:solidFill>
            <a:ln>
              <a:noFill/>
            </a:ln>
          </p:spPr>
        </p:sp>
        <p:sp>
          <p:nvSpPr>
            <p:cNvPr id="21" name="Freeform 10">
              <a:extLst>
                <a:ext uri="{FF2B5EF4-FFF2-40B4-BE49-F238E27FC236}">
                  <a16:creationId xmlns:a16="http://schemas.microsoft.com/office/drawing/2014/main" id="{1FC1EC6E-AED1-4539-B157-052264991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rgbClr val="30ACEC">
                <a:lumMod val="50000"/>
              </a:srgbClr>
            </a:solidFill>
            <a:ln>
              <a:noFill/>
            </a:ln>
          </p:spPr>
        </p:sp>
        <p:sp>
          <p:nvSpPr>
            <p:cNvPr id="22" name="Freeform 11">
              <a:extLst>
                <a:ext uri="{FF2B5EF4-FFF2-40B4-BE49-F238E27FC236}">
                  <a16:creationId xmlns:a16="http://schemas.microsoft.com/office/drawing/2014/main" id="{F5C22045-92BD-4CA1-A655-5ADD002833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rgbClr val="30ACEC">
                <a:lumMod val="75000"/>
              </a:srgbClr>
            </a:solidFill>
            <a:ln>
              <a:noFill/>
            </a:ln>
          </p:spPr>
        </p:sp>
        <p:sp>
          <p:nvSpPr>
            <p:cNvPr id="23" name="Freeform 12">
              <a:extLst>
                <a:ext uri="{FF2B5EF4-FFF2-40B4-BE49-F238E27FC236}">
                  <a16:creationId xmlns:a16="http://schemas.microsoft.com/office/drawing/2014/main" id="{F130A56D-449A-4985-94CD-B749D51FF8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ysClr val="windowText" lastClr="000000">
                <a:lumMod val="75000"/>
                <a:lumOff val="25000"/>
              </a:sysClr>
            </a:solidFill>
            <a:ln>
              <a:noFill/>
            </a:ln>
          </p:spPr>
        </p:sp>
      </p:grpSp>
    </p:spTree>
    <p:extLst>
      <p:ext uri="{BB962C8B-B14F-4D97-AF65-F5344CB8AC3E}">
        <p14:creationId xmlns:p14="http://schemas.microsoft.com/office/powerpoint/2010/main" val="283710705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6CA4EC59-B8A3-489A-9FB4-AA0699200E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Scientist viewing DNA test results on a computer screen in the laboratory">
            <a:extLst>
              <a:ext uri="{FF2B5EF4-FFF2-40B4-BE49-F238E27FC236}">
                <a16:creationId xmlns:a16="http://schemas.microsoft.com/office/drawing/2014/main" id="{39637FB0-2AFD-8270-F6E3-92A6850B9BEE}"/>
              </a:ext>
            </a:extLst>
          </p:cNvPr>
          <p:cNvPicPr>
            <a:picLocks noChangeAspect="1"/>
          </p:cNvPicPr>
          <p:nvPr/>
        </p:nvPicPr>
        <p:blipFill>
          <a:blip r:embed="rId3"/>
          <a:srcRect t="13356" b="10373"/>
          <a:stretch/>
        </p:blipFill>
        <p:spPr>
          <a:xfrm>
            <a:off x="20" y="10"/>
            <a:ext cx="12191980" cy="6857990"/>
          </a:xfrm>
          <a:prstGeom prst="rect">
            <a:avLst/>
          </a:prstGeom>
        </p:spPr>
      </p:pic>
      <p:sp>
        <p:nvSpPr>
          <p:cNvPr id="23" name="Freeform 15">
            <a:extLst>
              <a:ext uri="{FF2B5EF4-FFF2-40B4-BE49-F238E27FC236}">
                <a16:creationId xmlns:a16="http://schemas.microsoft.com/office/drawing/2014/main" id="{1143E968-E203-496D-A1AD-2EA10AB3E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3005669" y="-16933"/>
            <a:ext cx="9220200" cy="6891867"/>
          </a:xfrm>
          <a:custGeom>
            <a:avLst/>
            <a:gdLst>
              <a:gd name="connsiteX0" fmla="*/ 5427133 w 7340600"/>
              <a:gd name="connsiteY0" fmla="*/ 8466 h 6883400"/>
              <a:gd name="connsiteX1" fmla="*/ 4783666 w 7340600"/>
              <a:gd name="connsiteY1" fmla="*/ 2573866 h 6883400"/>
              <a:gd name="connsiteX2" fmla="*/ 7340600 w 7340600"/>
              <a:gd name="connsiteY2" fmla="*/ 6874933 h 6883400"/>
              <a:gd name="connsiteX3" fmla="*/ 0 w 7340600"/>
              <a:gd name="connsiteY3" fmla="*/ 6883400 h 6883400"/>
              <a:gd name="connsiteX4" fmla="*/ 8466 w 7340600"/>
              <a:gd name="connsiteY4" fmla="*/ 0 h 6883400"/>
              <a:gd name="connsiteX5" fmla="*/ 5427133 w 7340600"/>
              <a:gd name="connsiteY5" fmla="*/ 8466 h 6883400"/>
              <a:gd name="connsiteX0" fmla="*/ 8382001 w 10295468"/>
              <a:gd name="connsiteY0" fmla="*/ 8466 h 6883400"/>
              <a:gd name="connsiteX1" fmla="*/ 7738534 w 10295468"/>
              <a:gd name="connsiteY1" fmla="*/ 2573866 h 6883400"/>
              <a:gd name="connsiteX2" fmla="*/ 10295468 w 10295468"/>
              <a:gd name="connsiteY2" fmla="*/ 6874933 h 6883400"/>
              <a:gd name="connsiteX3" fmla="*/ 2954868 w 10295468"/>
              <a:gd name="connsiteY3" fmla="*/ 6883400 h 6883400"/>
              <a:gd name="connsiteX4" fmla="*/ 0 w 10295468"/>
              <a:gd name="connsiteY4" fmla="*/ 0 h 6883400"/>
              <a:gd name="connsiteX5" fmla="*/ 8382001 w 10295468"/>
              <a:gd name="connsiteY5" fmla="*/ 8466 h 6883400"/>
              <a:gd name="connsiteX0" fmla="*/ 8382001 w 10295468"/>
              <a:gd name="connsiteY0" fmla="*/ 8466 h 6891867"/>
              <a:gd name="connsiteX1" fmla="*/ 7738534 w 10295468"/>
              <a:gd name="connsiteY1" fmla="*/ 2573866 h 6891867"/>
              <a:gd name="connsiteX2" fmla="*/ 10295468 w 10295468"/>
              <a:gd name="connsiteY2" fmla="*/ 6874933 h 6891867"/>
              <a:gd name="connsiteX3" fmla="*/ 16935 w 10295468"/>
              <a:gd name="connsiteY3" fmla="*/ 6891867 h 6891867"/>
              <a:gd name="connsiteX4" fmla="*/ 0 w 10295468"/>
              <a:gd name="connsiteY4" fmla="*/ 0 h 6891867"/>
              <a:gd name="connsiteX5" fmla="*/ 8382001 w 10295468"/>
              <a:gd name="connsiteY5" fmla="*/ 8466 h 6891867"/>
              <a:gd name="connsiteX0" fmla="*/ 8382001 w 8382001"/>
              <a:gd name="connsiteY0" fmla="*/ 8466 h 6891867"/>
              <a:gd name="connsiteX1" fmla="*/ 7738534 w 8382001"/>
              <a:gd name="connsiteY1" fmla="*/ 2573866 h 6891867"/>
              <a:gd name="connsiteX2" fmla="*/ 7340602 w 8382001"/>
              <a:gd name="connsiteY2" fmla="*/ 6883400 h 6891867"/>
              <a:gd name="connsiteX3" fmla="*/ 16935 w 8382001"/>
              <a:gd name="connsiteY3" fmla="*/ 6891867 h 6891867"/>
              <a:gd name="connsiteX4" fmla="*/ 0 w 8382001"/>
              <a:gd name="connsiteY4" fmla="*/ 0 h 6891867"/>
              <a:gd name="connsiteX5" fmla="*/ 8382001 w 8382001"/>
              <a:gd name="connsiteY5" fmla="*/ 8466 h 6891867"/>
              <a:gd name="connsiteX0" fmla="*/ 8382001 w 9220200"/>
              <a:gd name="connsiteY0" fmla="*/ 8466 h 6891867"/>
              <a:gd name="connsiteX1" fmla="*/ 9220200 w 9220200"/>
              <a:gd name="connsiteY1" fmla="*/ 5350932 h 6891867"/>
              <a:gd name="connsiteX2" fmla="*/ 7340602 w 9220200"/>
              <a:gd name="connsiteY2" fmla="*/ 6883400 h 6891867"/>
              <a:gd name="connsiteX3" fmla="*/ 16935 w 9220200"/>
              <a:gd name="connsiteY3" fmla="*/ 6891867 h 6891867"/>
              <a:gd name="connsiteX4" fmla="*/ 0 w 9220200"/>
              <a:gd name="connsiteY4" fmla="*/ 0 h 6891867"/>
              <a:gd name="connsiteX5" fmla="*/ 8382001 w 9220200"/>
              <a:gd name="connsiteY5" fmla="*/ 8466 h 6891867"/>
              <a:gd name="connsiteX0" fmla="*/ 8382001 w 9220200"/>
              <a:gd name="connsiteY0" fmla="*/ 8466 h 6891867"/>
              <a:gd name="connsiteX1" fmla="*/ 9220200 w 9220200"/>
              <a:gd name="connsiteY1" fmla="*/ 5350932 h 6891867"/>
              <a:gd name="connsiteX2" fmla="*/ 7298269 w 9220200"/>
              <a:gd name="connsiteY2" fmla="*/ 6883400 h 6891867"/>
              <a:gd name="connsiteX3" fmla="*/ 16935 w 9220200"/>
              <a:gd name="connsiteY3" fmla="*/ 6891867 h 6891867"/>
              <a:gd name="connsiteX4" fmla="*/ 0 w 9220200"/>
              <a:gd name="connsiteY4" fmla="*/ 0 h 6891867"/>
              <a:gd name="connsiteX5" fmla="*/ 8382001 w 9220200"/>
              <a:gd name="connsiteY5" fmla="*/ 8466 h 689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0200" h="6891867">
                <a:moveTo>
                  <a:pt x="8382001" y="8466"/>
                </a:moveTo>
                <a:lnTo>
                  <a:pt x="9220200" y="5350932"/>
                </a:lnTo>
                <a:lnTo>
                  <a:pt x="7298269" y="6883400"/>
                </a:lnTo>
                <a:lnTo>
                  <a:pt x="16935" y="6891867"/>
                </a:lnTo>
                <a:lnTo>
                  <a:pt x="0" y="0"/>
                </a:lnTo>
                <a:lnTo>
                  <a:pt x="8382001" y="8466"/>
                </a:lnTo>
                <a:close/>
              </a:path>
            </a:pathLst>
          </a:custGeom>
          <a:solidFill>
            <a:schemeClr val="tx1">
              <a:lumMod val="95000"/>
              <a:lumOff val="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FBB3444A-472E-400E-81D0-7CCDEEECC9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6" name="Freeform 6">
              <a:extLst>
                <a:ext uri="{FF2B5EF4-FFF2-40B4-BE49-F238E27FC236}">
                  <a16:creationId xmlns:a16="http://schemas.microsoft.com/office/drawing/2014/main" id="{B7E64D84-2392-46A1-99D2-C8FC063F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7" name="Freeform 7">
              <a:extLst>
                <a:ext uri="{FF2B5EF4-FFF2-40B4-BE49-F238E27FC236}">
                  <a16:creationId xmlns:a16="http://schemas.microsoft.com/office/drawing/2014/main" id="{89352A95-1C82-4A0D-9B20-8AC7280C7A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81B60E48-D617-4CF1-8900-497D49142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9" name="Freeform 9">
              <a:extLst>
                <a:ext uri="{FF2B5EF4-FFF2-40B4-BE49-F238E27FC236}">
                  <a16:creationId xmlns:a16="http://schemas.microsoft.com/office/drawing/2014/main" id="{BFF6C14F-3347-46BB-A317-C1C12263E8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0" name="Freeform 10">
              <a:extLst>
                <a:ext uri="{FF2B5EF4-FFF2-40B4-BE49-F238E27FC236}">
                  <a16:creationId xmlns:a16="http://schemas.microsoft.com/office/drawing/2014/main" id="{CDD86299-6737-471C-98C5-872BDC6810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1" name="Freeform 11">
              <a:extLst>
                <a:ext uri="{FF2B5EF4-FFF2-40B4-BE49-F238E27FC236}">
                  <a16:creationId xmlns:a16="http://schemas.microsoft.com/office/drawing/2014/main" id="{60C6C46B-7841-473B-AC3A-9A69908AB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6" name="Content Placeholder 5">
            <a:extLst>
              <a:ext uri="{FF2B5EF4-FFF2-40B4-BE49-F238E27FC236}">
                <a16:creationId xmlns:a16="http://schemas.microsoft.com/office/drawing/2014/main" id="{36CAB3C3-D83F-BE1D-D92F-942616F8F93C}"/>
              </a:ext>
            </a:extLst>
          </p:cNvPr>
          <p:cNvSpPr>
            <a:spLocks noGrp="1"/>
          </p:cNvSpPr>
          <p:nvPr>
            <p:ph idx="1"/>
          </p:nvPr>
        </p:nvSpPr>
        <p:spPr>
          <a:xfrm>
            <a:off x="3855413" y="2707024"/>
            <a:ext cx="5523247" cy="1421631"/>
          </a:xfrm>
        </p:spPr>
        <p:txBody>
          <a:bodyPr>
            <a:normAutofit/>
          </a:bodyPr>
          <a:lstStyle/>
          <a:p>
            <a:pPr marL="0" indent="0">
              <a:buClr>
                <a:srgbClr val="1287C3"/>
              </a:buClr>
              <a:buNone/>
            </a:pPr>
            <a:r>
              <a:rPr lang="en-US" sz="4000" b="1">
                <a:solidFill>
                  <a:schemeClr val="bg1"/>
                </a:solidFill>
                <a:latin typeface="Times New Roman"/>
                <a:cs typeface="Times New Roman"/>
              </a:rPr>
              <a:t>RODGERS MARAGIA</a:t>
            </a:r>
          </a:p>
        </p:txBody>
      </p:sp>
      <p:sp>
        <p:nvSpPr>
          <p:cNvPr id="17" name="TextBox 16">
            <a:extLst>
              <a:ext uri="{FF2B5EF4-FFF2-40B4-BE49-F238E27FC236}">
                <a16:creationId xmlns:a16="http://schemas.microsoft.com/office/drawing/2014/main" id="{49241CCA-8C3B-AC59-D9B6-F9691FA9BF08}"/>
              </a:ext>
            </a:extLst>
          </p:cNvPr>
          <p:cNvSpPr txBox="1"/>
          <p:nvPr/>
        </p:nvSpPr>
        <p:spPr>
          <a:xfrm>
            <a:off x="117764" y="233218"/>
            <a:ext cx="126538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i="1">
                <a:latin typeface="Times New Roman"/>
              </a:rPr>
              <a:t>ALX C22</a:t>
            </a:r>
            <a:endParaRPr lang="en-US" sz="2000" i="1"/>
          </a:p>
        </p:txBody>
      </p:sp>
      <p:sp>
        <p:nvSpPr>
          <p:cNvPr id="33" name="TextBox 32">
            <a:extLst>
              <a:ext uri="{FF2B5EF4-FFF2-40B4-BE49-F238E27FC236}">
                <a16:creationId xmlns:a16="http://schemas.microsoft.com/office/drawing/2014/main" id="{D0D1C93D-0316-3559-B37F-AB1E74A92D98}"/>
              </a:ext>
            </a:extLst>
          </p:cNvPr>
          <p:cNvSpPr txBox="1"/>
          <p:nvPr/>
        </p:nvSpPr>
        <p:spPr>
          <a:xfrm>
            <a:off x="117763" y="6236854"/>
            <a:ext cx="127692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i="1">
                <a:latin typeface="Times New Roman"/>
              </a:rPr>
              <a:t>10 SEP 24</a:t>
            </a:r>
            <a:endParaRPr lang="en-US"/>
          </a:p>
        </p:txBody>
      </p:sp>
    </p:spTree>
    <p:extLst>
      <p:ext uri="{BB962C8B-B14F-4D97-AF65-F5344CB8AC3E}">
        <p14:creationId xmlns:p14="http://schemas.microsoft.com/office/powerpoint/2010/main" val="3993659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FCD9B94-D70B-4446-85E5-ACD3904289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ardboard boxes">
            <a:extLst>
              <a:ext uri="{FF2B5EF4-FFF2-40B4-BE49-F238E27FC236}">
                <a16:creationId xmlns:a16="http://schemas.microsoft.com/office/drawing/2014/main" id="{49A5B678-E7DD-2A2B-F29E-9004DBFF4A9F}"/>
              </a:ext>
            </a:extLst>
          </p:cNvPr>
          <p:cNvPicPr>
            <a:picLocks noChangeAspect="1"/>
          </p:cNvPicPr>
          <p:nvPr/>
        </p:nvPicPr>
        <p:blipFill>
          <a:blip r:embed="rId2">
            <a:duotone>
              <a:schemeClr val="bg2">
                <a:shade val="45000"/>
                <a:satMod val="135000"/>
              </a:schemeClr>
              <a:prstClr val="white"/>
            </a:duotone>
            <a:alphaModFix amt="25000"/>
          </a:blip>
          <a:srcRect t="16045"/>
          <a:stretch/>
        </p:blipFill>
        <p:spPr>
          <a:xfrm>
            <a:off x="20" y="10"/>
            <a:ext cx="12191980" cy="6857990"/>
          </a:xfrm>
          <a:prstGeom prst="rect">
            <a:avLst/>
          </a:prstGeom>
        </p:spPr>
      </p:pic>
      <p:sp>
        <p:nvSpPr>
          <p:cNvPr id="2" name="Title 1">
            <a:extLst>
              <a:ext uri="{FF2B5EF4-FFF2-40B4-BE49-F238E27FC236}">
                <a16:creationId xmlns:a16="http://schemas.microsoft.com/office/drawing/2014/main" id="{3370759F-81D9-6AA4-FEB3-F7E6A991F2DA}"/>
              </a:ext>
            </a:extLst>
          </p:cNvPr>
          <p:cNvSpPr>
            <a:spLocks noGrp="1"/>
          </p:cNvSpPr>
          <p:nvPr>
            <p:ph type="title"/>
          </p:nvPr>
        </p:nvSpPr>
        <p:spPr>
          <a:xfrm>
            <a:off x="643467" y="639099"/>
            <a:ext cx="3647493" cy="4965833"/>
          </a:xfrm>
        </p:spPr>
        <p:txBody>
          <a:bodyPr>
            <a:normAutofit/>
          </a:bodyPr>
          <a:lstStyle/>
          <a:p>
            <a:pPr algn="r"/>
            <a:r>
              <a:rPr lang="en-US"/>
              <a:t>Inspiration</a:t>
            </a:r>
          </a:p>
        </p:txBody>
      </p:sp>
      <p:cxnSp>
        <p:nvCxnSpPr>
          <p:cNvPr id="11" name="Straight Connector 10">
            <a:extLst>
              <a:ext uri="{FF2B5EF4-FFF2-40B4-BE49-F238E27FC236}">
                <a16:creationId xmlns:a16="http://schemas.microsoft.com/office/drawing/2014/main" id="{3378FF8B-3743-48E1-88E3-F4CADB3DEC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06171"/>
            <a:ext cx="0" cy="343168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3B9E01A-7974-55F6-60FE-5DA16E802933}"/>
              </a:ext>
            </a:extLst>
          </p:cNvPr>
          <p:cNvSpPr>
            <a:spLocks noGrp="1"/>
          </p:cNvSpPr>
          <p:nvPr>
            <p:ph idx="1"/>
          </p:nvPr>
        </p:nvSpPr>
        <p:spPr>
          <a:xfrm>
            <a:off x="4979938" y="188827"/>
            <a:ext cx="6937709" cy="6409014"/>
          </a:xfrm>
        </p:spPr>
        <p:txBody>
          <a:bodyPr>
            <a:noAutofit/>
          </a:bodyPr>
          <a:lstStyle/>
          <a:p>
            <a:pPr marL="0" indent="0">
              <a:lnSpc>
                <a:spcPct val="90000"/>
              </a:lnSpc>
              <a:buNone/>
            </a:pPr>
            <a:r>
              <a:rPr lang="en-US" sz="2800" dirty="0">
                <a:latin typeface="Times New Roman"/>
                <a:ea typeface="+mn-lt"/>
                <a:cs typeface="+mn-lt"/>
              </a:rPr>
              <a:t>The inspiration for working on this portfolio project stemmed from a desire to showcase my skills and growth as a developer. I aimed to create a comprehensive and interactive platform that reflects my abilities in both front-end and back-end development. By integrating features like user authentication and progress tracking, I sought to demonstrate my capability to handle complex projects and provide a practical example of my technical expertise. This project not only highlights my technical skills but also serves as a testament to my commitment to continuous learning and improvement in the field of software engineering.</a:t>
            </a:r>
          </a:p>
        </p:txBody>
      </p:sp>
    </p:spTree>
    <p:extLst>
      <p:ext uri="{BB962C8B-B14F-4D97-AF65-F5344CB8AC3E}">
        <p14:creationId xmlns:p14="http://schemas.microsoft.com/office/powerpoint/2010/main" val="482846405"/>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t="-9000" b="-9000"/>
          </a:stretch>
        </a:blip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Group 52">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54"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5"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58"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59"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60"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61"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62"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63"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062DB0D5-54A3-CFD5-E79A-20BA337932FC}"/>
              </a:ext>
            </a:extLst>
          </p:cNvPr>
          <p:cNvSpPr>
            <a:spLocks noGrp="1"/>
          </p:cNvSpPr>
          <p:nvPr>
            <p:ph type="title"/>
          </p:nvPr>
        </p:nvSpPr>
        <p:spPr>
          <a:xfrm>
            <a:off x="4470398" y="154709"/>
            <a:ext cx="5995074" cy="1021387"/>
          </a:xfrm>
        </p:spPr>
        <p:txBody>
          <a:bodyPr vert="horz" lIns="91440" tIns="45720" rIns="91440" bIns="45720" rtlCol="0" anchor="ctr">
            <a:normAutofit/>
          </a:bodyPr>
          <a:lstStyle/>
          <a:p>
            <a:r>
              <a:rPr lang="en-US" b="1"/>
              <a:t>Technology &amp;Architecture</a:t>
            </a:r>
          </a:p>
        </p:txBody>
      </p:sp>
      <p:sp>
        <p:nvSpPr>
          <p:cNvPr id="19" name="Title 1">
            <a:extLst>
              <a:ext uri="{FF2B5EF4-FFF2-40B4-BE49-F238E27FC236}">
                <a16:creationId xmlns:a16="http://schemas.microsoft.com/office/drawing/2014/main" id="{FC1E59DD-326C-CD4F-75BC-46679A745A3E}"/>
              </a:ext>
            </a:extLst>
          </p:cNvPr>
          <p:cNvSpPr txBox="1">
            <a:spLocks/>
          </p:cNvSpPr>
          <p:nvPr/>
        </p:nvSpPr>
        <p:spPr>
          <a:xfrm>
            <a:off x="3970867" y="2048933"/>
            <a:ext cx="7878519" cy="4654356"/>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buClr>
                <a:srgbClr val="1287C3"/>
              </a:buClr>
              <a:buSzPct val="145000"/>
              <a:buFont typeface="Arial"/>
              <a:buChar char="•"/>
            </a:pPr>
            <a:r>
              <a:rPr lang="en-US" sz="2400" b="1" dirty="0">
                <a:latin typeface="Times New Roman"/>
                <a:ea typeface="+mj-lt"/>
                <a:cs typeface="+mj-lt"/>
              </a:rPr>
              <a:t>React.js: Utilized for building the dynamic user interface. </a:t>
            </a:r>
            <a:r>
              <a:rPr lang="en-US" sz="2400" b="1" err="1">
                <a:latin typeface="Times New Roman"/>
                <a:ea typeface="+mj-lt"/>
                <a:cs typeface="+mj-lt"/>
              </a:rPr>
              <a:t>React’s</a:t>
            </a:r>
            <a:r>
              <a:rPr lang="en-US" sz="2400" b="1" dirty="0">
                <a:latin typeface="Times New Roman"/>
                <a:ea typeface="+mj-lt"/>
                <a:cs typeface="+mj-lt"/>
              </a:rPr>
              <a:t> component-based architecture allows for reusable UI components, enhancing the maintainability and scalability of the application.</a:t>
            </a:r>
            <a:endParaRPr lang="en-US" b="1">
              <a:latin typeface="Times New Roman"/>
              <a:cs typeface="Times New Roman"/>
            </a:endParaRPr>
          </a:p>
          <a:p>
            <a:pPr>
              <a:buClr>
                <a:srgbClr val="1287C3"/>
              </a:buClr>
              <a:buSzPct val="145000"/>
              <a:buFont typeface="Arial"/>
              <a:buChar char="•"/>
            </a:pPr>
            <a:endParaRPr lang="en-US" sz="2400" b="1" dirty="0">
              <a:latin typeface="Times New Roman"/>
              <a:ea typeface="+mj-lt"/>
              <a:cs typeface="+mj-lt"/>
            </a:endParaRPr>
          </a:p>
          <a:p>
            <a:pPr>
              <a:buFont typeface="Arial"/>
              <a:buChar char="•"/>
            </a:pPr>
            <a:r>
              <a:rPr lang="en-US" sz="2400" b="1" dirty="0">
                <a:latin typeface="Times New Roman"/>
                <a:ea typeface="+mj-lt"/>
                <a:cs typeface="+mj-lt"/>
              </a:rPr>
              <a:t>HTML/CSS: Employed for structuring and styling the web pages. CSS frameworks like Bootstrap or Material-UI might be used to ensure a responsive and visually appealing design.</a:t>
            </a:r>
          </a:p>
          <a:p>
            <a:pPr>
              <a:buFont typeface="Arial"/>
              <a:buChar char="•"/>
            </a:pPr>
            <a:endParaRPr lang="en-US" sz="2400" b="1" dirty="0">
              <a:latin typeface="Times New Roman"/>
              <a:ea typeface="+mj-lt"/>
              <a:cs typeface="+mj-lt"/>
            </a:endParaRPr>
          </a:p>
          <a:p>
            <a:pPr>
              <a:buFont typeface="Arial"/>
              <a:buChar char="•"/>
            </a:pPr>
            <a:r>
              <a:rPr lang="en-US" sz="2400" b="1" dirty="0">
                <a:latin typeface="Times New Roman"/>
                <a:ea typeface="+mj-lt"/>
                <a:cs typeface="+mj-lt"/>
              </a:rPr>
              <a:t>JavaScript: Handles client-side scripting and interacts with the backend through API calls.</a:t>
            </a:r>
            <a:endParaRPr lang="en-US" b="1">
              <a:latin typeface="Times New Roman"/>
              <a:cs typeface="Times New Roman"/>
            </a:endParaRPr>
          </a:p>
          <a:p>
            <a:pPr>
              <a:lnSpc>
                <a:spcPct val="90000"/>
              </a:lnSpc>
              <a:spcBef>
                <a:spcPct val="20000"/>
              </a:spcBef>
              <a:spcAft>
                <a:spcPts val="600"/>
              </a:spcAft>
              <a:buClr>
                <a:srgbClr val="1287C3"/>
              </a:buClr>
              <a:buSzPct val="145000"/>
              <a:buFont typeface="Arial"/>
              <a:buChar char="•"/>
            </a:pPr>
            <a:endParaRPr lang="en-US" sz="2400" b="1" dirty="0">
              <a:latin typeface="Times New Roman"/>
              <a:ea typeface="+mn-ea"/>
              <a:cs typeface="Times New Roman"/>
            </a:endParaRPr>
          </a:p>
        </p:txBody>
      </p:sp>
      <p:sp>
        <p:nvSpPr>
          <p:cNvPr id="11" name="Rectangle 10" hidden="1">
            <a:extLst>
              <a:ext uri="{FF2B5EF4-FFF2-40B4-BE49-F238E27FC236}">
                <a16:creationId xmlns:a16="http://schemas.microsoft.com/office/drawing/2014/main" id="{DEC86CE6-0493-D767-71C4-66E396F2CA30}"/>
              </a:ext>
            </a:extLst>
          </p:cNvPr>
          <p:cNvSpPr/>
          <p:nvPr/>
        </p:nvSpPr>
        <p:spPr>
          <a:xfrm>
            <a:off x="3435585" y="2560844"/>
            <a:ext cx="6192715" cy="88341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Title 1">
            <a:extLst>
              <a:ext uri="{FF2B5EF4-FFF2-40B4-BE49-F238E27FC236}">
                <a16:creationId xmlns:a16="http://schemas.microsoft.com/office/drawing/2014/main" id="{B82460C2-9A66-DEA1-4D0B-B17C8AF326DF}"/>
              </a:ext>
            </a:extLst>
          </p:cNvPr>
          <p:cNvSpPr txBox="1">
            <a:spLocks/>
          </p:cNvSpPr>
          <p:nvPr/>
        </p:nvSpPr>
        <p:spPr>
          <a:xfrm>
            <a:off x="6097977" y="1316140"/>
            <a:ext cx="2352965" cy="57511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90000"/>
              </a:lnSpc>
              <a:spcAft>
                <a:spcPts val="600"/>
              </a:spcAft>
            </a:pPr>
            <a:r>
              <a:rPr lang="en-US" sz="3200" b="1">
                <a:latin typeface="Times New Roman"/>
                <a:cs typeface="Times New Roman"/>
              </a:rPr>
              <a:t>Front-End</a:t>
            </a:r>
            <a:endParaRPr lang="en-US" sz="3200"/>
          </a:p>
        </p:txBody>
      </p:sp>
    </p:spTree>
    <p:extLst>
      <p:ext uri="{BB962C8B-B14F-4D97-AF65-F5344CB8AC3E}">
        <p14:creationId xmlns:p14="http://schemas.microsoft.com/office/powerpoint/2010/main" val="165453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1EE9-EE72-7E3B-2F85-8FE272F76521}"/>
              </a:ext>
            </a:extLst>
          </p:cNvPr>
          <p:cNvSpPr>
            <a:spLocks noGrp="1"/>
          </p:cNvSpPr>
          <p:nvPr>
            <p:ph type="title"/>
          </p:nvPr>
        </p:nvSpPr>
        <p:spPr>
          <a:xfrm>
            <a:off x="1484311" y="141514"/>
            <a:ext cx="10018713" cy="609600"/>
          </a:xfrm>
        </p:spPr>
        <p:txBody>
          <a:bodyPr>
            <a:normAutofit fontScale="90000"/>
          </a:bodyPr>
          <a:lstStyle/>
          <a:p>
            <a:r>
              <a:rPr lang="en-US" err="1">
                <a:latin typeface="Times New Roman"/>
                <a:cs typeface="Times New Roman"/>
              </a:rPr>
              <a:t>Cont</a:t>
            </a:r>
            <a:r>
              <a:rPr lang="en-US">
                <a:latin typeface="Times New Roman"/>
                <a:cs typeface="Times New Roman"/>
              </a:rPr>
              <a:t>'  </a:t>
            </a:r>
            <a:r>
              <a:rPr lang="en-US" sz="4400" b="1">
                <a:latin typeface="Times New Roman"/>
                <a:cs typeface="Times New Roman"/>
              </a:rPr>
              <a:t>Technology &amp;Architecture</a:t>
            </a:r>
            <a:endParaRPr lang="en-US" sz="4400">
              <a:latin typeface="Times New Roman"/>
              <a:cs typeface="Times New Roman"/>
            </a:endParaRPr>
          </a:p>
        </p:txBody>
      </p:sp>
      <p:sp>
        <p:nvSpPr>
          <p:cNvPr id="3" name="Content Placeholder 2">
            <a:extLst>
              <a:ext uri="{FF2B5EF4-FFF2-40B4-BE49-F238E27FC236}">
                <a16:creationId xmlns:a16="http://schemas.microsoft.com/office/drawing/2014/main" id="{4851938D-055B-3001-4D7D-69CE9E70E291}"/>
              </a:ext>
            </a:extLst>
          </p:cNvPr>
          <p:cNvSpPr>
            <a:spLocks noGrp="1"/>
          </p:cNvSpPr>
          <p:nvPr>
            <p:ph idx="1"/>
          </p:nvPr>
        </p:nvSpPr>
        <p:spPr>
          <a:xfrm>
            <a:off x="1484310" y="1475178"/>
            <a:ext cx="10323513" cy="5230421"/>
          </a:xfrm>
        </p:spPr>
        <p:txBody>
          <a:bodyPr>
            <a:noAutofit/>
          </a:bodyPr>
          <a:lstStyle/>
          <a:p>
            <a:pPr algn="ctr">
              <a:buClr>
                <a:srgbClr val="1287C3"/>
              </a:buClr>
            </a:pPr>
            <a:r>
              <a:rPr lang="en-US" sz="3600" b="1" dirty="0">
                <a:latin typeface="Times New Roman"/>
                <a:ea typeface="+mn-lt"/>
                <a:cs typeface="+mn-lt"/>
              </a:rPr>
              <a:t>Django</a:t>
            </a:r>
            <a:r>
              <a:rPr lang="en-US" sz="3600" dirty="0">
                <a:latin typeface="Times New Roman"/>
                <a:ea typeface="+mn-lt"/>
                <a:cs typeface="+mn-lt"/>
              </a:rPr>
              <a:t>: Chosen for server-side development due to its robust framework and ease of use in handling data management, authentication, and routing.</a:t>
            </a:r>
            <a:endParaRPr lang="en-US"/>
          </a:p>
          <a:p>
            <a:pPr algn="ctr">
              <a:buClr>
                <a:srgbClr val="1287C3"/>
              </a:buClr>
            </a:pPr>
            <a:r>
              <a:rPr lang="en-US" sz="3600" b="1" dirty="0">
                <a:latin typeface="Times New Roman"/>
                <a:ea typeface="+mn-lt"/>
                <a:cs typeface="+mn-lt"/>
              </a:rPr>
              <a:t>Python</a:t>
            </a:r>
            <a:r>
              <a:rPr lang="en-US" sz="3600" dirty="0">
                <a:latin typeface="Times New Roman"/>
                <a:ea typeface="+mn-lt"/>
                <a:cs typeface="+mn-lt"/>
              </a:rPr>
              <a:t>: The primary language used for backend logic, including business rules and data processing.</a:t>
            </a:r>
          </a:p>
          <a:p>
            <a:pPr algn="ctr">
              <a:buClr>
                <a:srgbClr val="1287C3"/>
              </a:buClr>
            </a:pPr>
            <a:r>
              <a:rPr lang="en-US" sz="3600" b="1" dirty="0">
                <a:latin typeface="Times New Roman"/>
                <a:ea typeface="+mn-lt"/>
                <a:cs typeface="+mn-lt"/>
              </a:rPr>
              <a:t>PostgreSQL</a:t>
            </a:r>
            <a:r>
              <a:rPr lang="en-US" sz="3600" dirty="0">
                <a:latin typeface="Times New Roman"/>
                <a:ea typeface="+mn-lt"/>
                <a:cs typeface="+mn-lt"/>
              </a:rPr>
              <a:t>: A relational database used for storing and managing user data and application content.</a:t>
            </a:r>
          </a:p>
        </p:txBody>
      </p:sp>
      <p:sp>
        <p:nvSpPr>
          <p:cNvPr id="5" name="Title 1">
            <a:extLst>
              <a:ext uri="{FF2B5EF4-FFF2-40B4-BE49-F238E27FC236}">
                <a16:creationId xmlns:a16="http://schemas.microsoft.com/office/drawing/2014/main" id="{0F3A7F41-6295-A105-743C-BF427930B63A}"/>
              </a:ext>
            </a:extLst>
          </p:cNvPr>
          <p:cNvSpPr txBox="1">
            <a:spLocks/>
          </p:cNvSpPr>
          <p:nvPr/>
        </p:nvSpPr>
        <p:spPr>
          <a:xfrm>
            <a:off x="2137453" y="881743"/>
            <a:ext cx="3084513" cy="609600"/>
          </a:xfrm>
          <a:prstGeom prst="rect">
            <a:avLst/>
          </a:prstGeom>
          <a:effectLst/>
        </p:spPr>
        <p:txBody>
          <a:bodyPr vert="horz" lIns="91440" tIns="45720" rIns="91440" bIns="45720" rtlCol="0" anchor="ctr">
            <a:normAutofit fontScale="90000" lnSpcReduction="10000"/>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a:latin typeface="Times New Roman"/>
                <a:cs typeface="Times New Roman"/>
              </a:rPr>
              <a:t>Back-End</a:t>
            </a:r>
          </a:p>
        </p:txBody>
      </p:sp>
    </p:spTree>
    <p:extLst>
      <p:ext uri="{BB962C8B-B14F-4D97-AF65-F5344CB8AC3E}">
        <p14:creationId xmlns:p14="http://schemas.microsoft.com/office/powerpoint/2010/main" val="10842314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FCD9B94-D70B-4446-85E5-ACD3904289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room with many computers&#10;&#10;Description automatically generated">
            <a:extLst>
              <a:ext uri="{FF2B5EF4-FFF2-40B4-BE49-F238E27FC236}">
                <a16:creationId xmlns:a16="http://schemas.microsoft.com/office/drawing/2014/main" id="{320E7C13-5AA5-B550-36CB-8D91B8C99E1F}"/>
              </a:ext>
            </a:extLst>
          </p:cNvPr>
          <p:cNvPicPr>
            <a:picLocks noChangeAspect="1"/>
          </p:cNvPicPr>
          <p:nvPr/>
        </p:nvPicPr>
        <p:blipFill>
          <a:blip r:embed="rId2">
            <a:duotone>
              <a:schemeClr val="bg2">
                <a:shade val="45000"/>
                <a:satMod val="135000"/>
              </a:schemeClr>
              <a:prstClr val="white"/>
            </a:duotone>
            <a:alphaModFix amt="25000"/>
            <a:extLst>
              <a:ext uri="{837473B0-CC2E-450A-ABE3-18F120FF3D39}">
                <a1611:picAttrSrcUrl xmlns:a1611="http://schemas.microsoft.com/office/drawing/2016/11/main" r:id="rId3"/>
              </a:ext>
            </a:extLst>
          </a:blip>
          <a:srcRect t="1328" b="6835"/>
          <a:stretch/>
        </p:blipFill>
        <p:spPr>
          <a:xfrm>
            <a:off x="20" y="10"/>
            <a:ext cx="12191980" cy="6857990"/>
          </a:xfrm>
          <a:prstGeom prst="rect">
            <a:avLst/>
          </a:prstGeom>
        </p:spPr>
      </p:pic>
      <p:sp>
        <p:nvSpPr>
          <p:cNvPr id="2" name="Title 1">
            <a:extLst>
              <a:ext uri="{FF2B5EF4-FFF2-40B4-BE49-F238E27FC236}">
                <a16:creationId xmlns:a16="http://schemas.microsoft.com/office/drawing/2014/main" id="{876C9B2E-C88B-F9F7-9055-27EECAA01E29}"/>
              </a:ext>
            </a:extLst>
          </p:cNvPr>
          <p:cNvSpPr>
            <a:spLocks noGrp="1"/>
          </p:cNvSpPr>
          <p:nvPr>
            <p:ph type="title"/>
          </p:nvPr>
        </p:nvSpPr>
        <p:spPr>
          <a:xfrm>
            <a:off x="610810" y="2533213"/>
            <a:ext cx="3647493" cy="1438863"/>
          </a:xfrm>
        </p:spPr>
        <p:txBody>
          <a:bodyPr>
            <a:normAutofit/>
          </a:bodyPr>
          <a:lstStyle/>
          <a:p>
            <a:pPr marL="285750" indent="-285750" algn="r">
              <a:buFont typeface="Arial"/>
              <a:buChar char="•"/>
            </a:pPr>
            <a:r>
              <a:rPr lang="en-US" sz="3200" b="1">
                <a:latin typeface="Times New Roman"/>
                <a:ea typeface="+mj-lt"/>
                <a:cs typeface="+mj-lt"/>
              </a:rPr>
              <a:t>Core algorithms &amp; Code snippet</a:t>
            </a:r>
            <a:endParaRPr lang="en-US" sz="3200" b="1">
              <a:latin typeface="Times New Roman"/>
              <a:cs typeface="Times New Roman"/>
            </a:endParaRPr>
          </a:p>
        </p:txBody>
      </p:sp>
      <p:cxnSp>
        <p:nvCxnSpPr>
          <p:cNvPr id="14" name="Straight Connector 13">
            <a:extLst>
              <a:ext uri="{FF2B5EF4-FFF2-40B4-BE49-F238E27FC236}">
                <a16:creationId xmlns:a16="http://schemas.microsoft.com/office/drawing/2014/main" id="{3378FF8B-3743-48E1-88E3-F4CADB3DEC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406171"/>
            <a:ext cx="0" cy="343168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5C29AFA1-243A-6A8A-4086-3CE0B569B9B7}"/>
              </a:ext>
            </a:extLst>
          </p:cNvPr>
          <p:cNvSpPr>
            <a:spLocks noGrp="1"/>
          </p:cNvSpPr>
          <p:nvPr>
            <p:ph idx="1"/>
          </p:nvPr>
        </p:nvSpPr>
        <p:spPr>
          <a:xfrm>
            <a:off x="5132338" y="356071"/>
            <a:ext cx="6591346" cy="6239461"/>
          </a:xfrm>
        </p:spPr>
        <p:txBody>
          <a:bodyPr vert="horz" lIns="91440" tIns="45720" rIns="91440" bIns="45720" rtlCol="0" anchor="ctr">
            <a:noAutofit/>
          </a:bodyPr>
          <a:lstStyle/>
          <a:p>
            <a:pPr algn="ctr">
              <a:buClr>
                <a:srgbClr val="1287C3"/>
              </a:buClr>
            </a:pPr>
            <a:r>
              <a:rPr lang="en-US" dirty="0">
                <a:latin typeface="Times New Roman"/>
                <a:ea typeface="+mn-lt"/>
                <a:cs typeface="+mn-lt"/>
              </a:rPr>
              <a:t>For my portfolio project, I took complete ownership of both the front-end and back-end development. This involved extensive planning, research, and the integration of key features such as user authentication and progress tracking. I implemented a structured timeline, breaking the project into weekly milestones to ensure steady progress. Despite working independently, I actively sought feedback from peers and mentors to enhance the project and adhere to best practices throughout its development.</a:t>
            </a:r>
            <a:endParaRPr lang="en-US"/>
          </a:p>
          <a:p>
            <a:pPr algn="ctr">
              <a:buClr>
                <a:srgbClr val="1287C3"/>
              </a:buClr>
            </a:pPr>
            <a:r>
              <a:rPr lang="en-US" dirty="0">
                <a:latin typeface="Times New Roman"/>
                <a:cs typeface="Times New Roman"/>
              </a:rPr>
              <a:t>Some Code algorithms you can check on my </a:t>
            </a:r>
            <a:r>
              <a:rPr lang="en-US" dirty="0">
                <a:latin typeface="Times New Roman"/>
                <a:cs typeface="Times New Roman"/>
                <a:hlinkClick r:id="rId4"/>
              </a:rPr>
              <a:t>Github Repository.</a:t>
            </a:r>
            <a:r>
              <a:rPr lang="en-US" dirty="0">
                <a:latin typeface="Times New Roman"/>
                <a:cs typeface="Times New Roman"/>
              </a:rPr>
              <a:t> </a:t>
            </a:r>
            <a:endParaRPr lang="en-US" dirty="0">
              <a:latin typeface="Times New Roman"/>
              <a:cs typeface="Times New Roman"/>
              <a:hlinkClick r:id="rId5"/>
            </a:endParaRPr>
          </a:p>
        </p:txBody>
      </p:sp>
    </p:spTree>
    <p:extLst>
      <p:ext uri="{BB962C8B-B14F-4D97-AF65-F5344CB8AC3E}">
        <p14:creationId xmlns:p14="http://schemas.microsoft.com/office/powerpoint/2010/main" val="384523885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Colorful abstract wallpaper modern background, ai generated 21171651 ...">
            <a:extLst>
              <a:ext uri="{FF2B5EF4-FFF2-40B4-BE49-F238E27FC236}">
                <a16:creationId xmlns:a16="http://schemas.microsoft.com/office/drawing/2014/main" id="{F9EABB49-E2F3-0E0C-B005-D81DE97308FC}"/>
              </a:ext>
            </a:extLst>
          </p:cNvPr>
          <p:cNvPicPr>
            <a:picLocks noChangeAspect="1"/>
          </p:cNvPicPr>
          <p:nvPr/>
        </p:nvPicPr>
        <p:blipFill>
          <a:blip r:embed="rId3"/>
          <a:srcRect t="1747"/>
          <a:stretch/>
        </p:blipFill>
        <p:spPr>
          <a:xfrm>
            <a:off x="20" y="11555"/>
            <a:ext cx="12191980" cy="6857990"/>
          </a:xfrm>
          <a:prstGeom prst="rect">
            <a:avLst/>
          </a:prstGeom>
        </p:spPr>
      </p:pic>
      <p:sp>
        <p:nvSpPr>
          <p:cNvPr id="13" name="Freeform 15">
            <a:extLst>
              <a:ext uri="{FF2B5EF4-FFF2-40B4-BE49-F238E27FC236}">
                <a16:creationId xmlns:a16="http://schemas.microsoft.com/office/drawing/2014/main" id="{AAAE29C6-F6DD-4D29-805A-6C214EA9C0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933" y="-16933"/>
            <a:ext cx="9491133" cy="6883400"/>
          </a:xfrm>
          <a:custGeom>
            <a:avLst/>
            <a:gdLst>
              <a:gd name="connsiteX0" fmla="*/ 5427133 w 7340600"/>
              <a:gd name="connsiteY0" fmla="*/ 8466 h 6883400"/>
              <a:gd name="connsiteX1" fmla="*/ 4783666 w 7340600"/>
              <a:gd name="connsiteY1" fmla="*/ 2573866 h 6883400"/>
              <a:gd name="connsiteX2" fmla="*/ 7340600 w 7340600"/>
              <a:gd name="connsiteY2" fmla="*/ 6874933 h 6883400"/>
              <a:gd name="connsiteX3" fmla="*/ 0 w 7340600"/>
              <a:gd name="connsiteY3" fmla="*/ 6883400 h 6883400"/>
              <a:gd name="connsiteX4" fmla="*/ 8466 w 7340600"/>
              <a:gd name="connsiteY4" fmla="*/ 0 h 6883400"/>
              <a:gd name="connsiteX5" fmla="*/ 5427133 w 7340600"/>
              <a:gd name="connsiteY5" fmla="*/ 8466 h 6883400"/>
              <a:gd name="connsiteX0" fmla="*/ 9203266 w 9203266"/>
              <a:gd name="connsiteY0" fmla="*/ 16933 h 6883400"/>
              <a:gd name="connsiteX1" fmla="*/ 4783666 w 9203266"/>
              <a:gd name="connsiteY1" fmla="*/ 2573866 h 6883400"/>
              <a:gd name="connsiteX2" fmla="*/ 7340600 w 9203266"/>
              <a:gd name="connsiteY2" fmla="*/ 6874933 h 6883400"/>
              <a:gd name="connsiteX3" fmla="*/ 0 w 9203266"/>
              <a:gd name="connsiteY3" fmla="*/ 6883400 h 6883400"/>
              <a:gd name="connsiteX4" fmla="*/ 8466 w 9203266"/>
              <a:gd name="connsiteY4" fmla="*/ 0 h 6883400"/>
              <a:gd name="connsiteX5" fmla="*/ 9203266 w 9203266"/>
              <a:gd name="connsiteY5" fmla="*/ 16933 h 6883400"/>
              <a:gd name="connsiteX0" fmla="*/ 9203266 w 9203266"/>
              <a:gd name="connsiteY0" fmla="*/ 16933 h 6883400"/>
              <a:gd name="connsiteX1" fmla="*/ 8339666 w 9203266"/>
              <a:gd name="connsiteY1" fmla="*/ 5240866 h 6883400"/>
              <a:gd name="connsiteX2" fmla="*/ 7340600 w 9203266"/>
              <a:gd name="connsiteY2" fmla="*/ 6874933 h 6883400"/>
              <a:gd name="connsiteX3" fmla="*/ 0 w 9203266"/>
              <a:gd name="connsiteY3" fmla="*/ 6883400 h 6883400"/>
              <a:gd name="connsiteX4" fmla="*/ 8466 w 9203266"/>
              <a:gd name="connsiteY4" fmla="*/ 0 h 6883400"/>
              <a:gd name="connsiteX5" fmla="*/ 9203266 w 9203266"/>
              <a:gd name="connsiteY5" fmla="*/ 16933 h 6883400"/>
              <a:gd name="connsiteX0" fmla="*/ 9203266 w 9491133"/>
              <a:gd name="connsiteY0" fmla="*/ 16933 h 6883400"/>
              <a:gd name="connsiteX1" fmla="*/ 8339666 w 9491133"/>
              <a:gd name="connsiteY1" fmla="*/ 5240866 h 6883400"/>
              <a:gd name="connsiteX2" fmla="*/ 9491133 w 9491133"/>
              <a:gd name="connsiteY2" fmla="*/ 6883400 h 6883400"/>
              <a:gd name="connsiteX3" fmla="*/ 0 w 9491133"/>
              <a:gd name="connsiteY3" fmla="*/ 6883400 h 6883400"/>
              <a:gd name="connsiteX4" fmla="*/ 8466 w 9491133"/>
              <a:gd name="connsiteY4" fmla="*/ 0 h 6883400"/>
              <a:gd name="connsiteX5" fmla="*/ 9203266 w 9491133"/>
              <a:gd name="connsiteY5" fmla="*/ 16933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91133" h="6883400">
                <a:moveTo>
                  <a:pt x="9203266" y="16933"/>
                </a:moveTo>
                <a:lnTo>
                  <a:pt x="8339666" y="5240866"/>
                </a:lnTo>
                <a:lnTo>
                  <a:pt x="9491133" y="6883400"/>
                </a:lnTo>
                <a:lnTo>
                  <a:pt x="0" y="6883400"/>
                </a:lnTo>
                <a:lnTo>
                  <a:pt x="8466" y="0"/>
                </a:lnTo>
                <a:lnTo>
                  <a:pt x="9203266" y="16933"/>
                </a:lnTo>
                <a:close/>
              </a:path>
            </a:pathLst>
          </a:custGeom>
          <a:solidFill>
            <a:schemeClr val="tx1">
              <a:lumMod val="95000"/>
              <a:lumOff val="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055D58-9820-6F6D-38D9-18352387CA13}"/>
              </a:ext>
            </a:extLst>
          </p:cNvPr>
          <p:cNvSpPr>
            <a:spLocks noGrp="1"/>
          </p:cNvSpPr>
          <p:nvPr>
            <p:ph type="title"/>
          </p:nvPr>
        </p:nvSpPr>
        <p:spPr>
          <a:xfrm>
            <a:off x="2902527" y="120073"/>
            <a:ext cx="2946400" cy="772777"/>
          </a:xfrm>
        </p:spPr>
        <p:txBody>
          <a:bodyPr>
            <a:normAutofit/>
          </a:bodyPr>
          <a:lstStyle/>
          <a:p>
            <a:r>
              <a:rPr lang="en-US">
                <a:solidFill>
                  <a:schemeClr val="bg1"/>
                </a:solidFill>
                <a:ea typeface="+mj-lt"/>
                <a:cs typeface="+mj-lt"/>
              </a:rPr>
              <a:t>Challenges</a:t>
            </a:r>
            <a:endParaRPr lang="en-US">
              <a:solidFill>
                <a:schemeClr val="bg1"/>
              </a:solidFill>
            </a:endParaRPr>
          </a:p>
        </p:txBody>
      </p:sp>
      <p:sp>
        <p:nvSpPr>
          <p:cNvPr id="8" name="Content Placeholder 7">
            <a:extLst>
              <a:ext uri="{FF2B5EF4-FFF2-40B4-BE49-F238E27FC236}">
                <a16:creationId xmlns:a16="http://schemas.microsoft.com/office/drawing/2014/main" id="{EEC17A83-71AC-E16F-87FB-F2B02ECCAB96}"/>
              </a:ext>
            </a:extLst>
          </p:cNvPr>
          <p:cNvSpPr>
            <a:spLocks noGrp="1"/>
          </p:cNvSpPr>
          <p:nvPr>
            <p:ph idx="1"/>
          </p:nvPr>
        </p:nvSpPr>
        <p:spPr>
          <a:xfrm>
            <a:off x="685799" y="1079886"/>
            <a:ext cx="7714673" cy="5136956"/>
          </a:xfrm>
        </p:spPr>
        <p:txBody>
          <a:bodyPr vert="horz" lIns="91440" tIns="45720" rIns="91440" bIns="45720" rtlCol="0" anchor="t">
            <a:normAutofit fontScale="77500" lnSpcReduction="20000"/>
          </a:bodyPr>
          <a:lstStyle/>
          <a:p>
            <a:pPr algn="ctr"/>
            <a:r>
              <a:rPr lang="en-US" b="1" dirty="0">
                <a:solidFill>
                  <a:schemeClr val="bg1"/>
                </a:solidFill>
                <a:latin typeface="Times New Roman"/>
                <a:ea typeface="+mn-lt"/>
                <a:cs typeface="+mn-lt"/>
              </a:rPr>
              <a:t>Integration of Front-End and Back-End</a:t>
            </a:r>
            <a:r>
              <a:rPr lang="en-US" dirty="0">
                <a:solidFill>
                  <a:schemeClr val="bg1"/>
                </a:solidFill>
                <a:latin typeface="Times New Roman"/>
                <a:ea typeface="+mn-lt"/>
                <a:cs typeface="+mn-lt"/>
              </a:rPr>
              <a:t>:</a:t>
            </a:r>
          </a:p>
          <a:p>
            <a:pPr marL="0" indent="0" algn="ctr">
              <a:buClr>
                <a:srgbClr val="1287C3"/>
              </a:buClr>
              <a:buNone/>
            </a:pPr>
            <a:r>
              <a:rPr lang="en-US" dirty="0">
                <a:solidFill>
                  <a:schemeClr val="bg1"/>
                </a:solidFill>
                <a:latin typeface="Times New Roman"/>
                <a:ea typeface="+mn-lt"/>
                <a:cs typeface="+mn-lt"/>
              </a:rPr>
              <a:t>One of the key challenges was ensuring smooth communication between the </a:t>
            </a:r>
            <a:r>
              <a:rPr lang="en-US" b="1" dirty="0">
                <a:solidFill>
                  <a:schemeClr val="bg1"/>
                </a:solidFill>
                <a:latin typeface="Times New Roman"/>
                <a:ea typeface="+mn-lt"/>
                <a:cs typeface="+mn-lt"/>
              </a:rPr>
              <a:t>React front-end</a:t>
            </a:r>
            <a:r>
              <a:rPr lang="en-US" dirty="0">
                <a:solidFill>
                  <a:schemeClr val="bg1"/>
                </a:solidFill>
                <a:latin typeface="Times New Roman"/>
                <a:ea typeface="+mn-lt"/>
                <a:cs typeface="+mn-lt"/>
              </a:rPr>
              <a:t> and the </a:t>
            </a:r>
            <a:r>
              <a:rPr lang="en-US" b="1" dirty="0">
                <a:solidFill>
                  <a:schemeClr val="bg1"/>
                </a:solidFill>
                <a:latin typeface="Times New Roman"/>
                <a:ea typeface="+mn-lt"/>
                <a:cs typeface="+mn-lt"/>
              </a:rPr>
              <a:t>Django/Flask back-end </a:t>
            </a:r>
            <a:r>
              <a:rPr lang="en-US" dirty="0">
                <a:solidFill>
                  <a:schemeClr val="bg1"/>
                </a:solidFill>
                <a:latin typeface="Times New Roman"/>
                <a:ea typeface="+mn-lt"/>
                <a:cs typeface="+mn-lt"/>
              </a:rPr>
              <a:t>through REST APIs. Synchronizing data flow, handling errors effectively, and maintaining consistency in requests and responses took careful planning and debugging.</a:t>
            </a:r>
            <a:endParaRPr lang="en-US" dirty="0">
              <a:solidFill>
                <a:schemeClr val="bg1"/>
              </a:solidFill>
              <a:latin typeface="Times New Roman"/>
              <a:cs typeface="Times New Roman"/>
            </a:endParaRPr>
          </a:p>
          <a:p>
            <a:pPr marL="0" indent="0" algn="ctr">
              <a:buNone/>
            </a:pPr>
            <a:endParaRPr lang="en-US" dirty="0">
              <a:solidFill>
                <a:schemeClr val="bg1"/>
              </a:solidFill>
              <a:latin typeface="Times New Roman"/>
              <a:ea typeface="+mn-lt"/>
              <a:cs typeface="+mn-lt"/>
            </a:endParaRPr>
          </a:p>
          <a:p>
            <a:pPr algn="ctr">
              <a:buClr>
                <a:srgbClr val="1287C3"/>
              </a:buClr>
            </a:pPr>
            <a:r>
              <a:rPr lang="en-US" b="1" dirty="0">
                <a:solidFill>
                  <a:schemeClr val="bg1"/>
                </a:solidFill>
                <a:latin typeface="Times New Roman"/>
                <a:ea typeface="+mn-lt"/>
                <a:cs typeface="+mn-lt"/>
              </a:rPr>
              <a:t>Progress Tracking Logic</a:t>
            </a:r>
            <a:r>
              <a:rPr lang="en-US" dirty="0">
                <a:solidFill>
                  <a:schemeClr val="bg1"/>
                </a:solidFill>
                <a:latin typeface="Times New Roman"/>
                <a:ea typeface="+mn-lt"/>
                <a:cs typeface="+mn-lt"/>
              </a:rPr>
              <a:t>:</a:t>
            </a:r>
            <a:endParaRPr lang="en-US" dirty="0">
              <a:solidFill>
                <a:schemeClr val="bg1"/>
              </a:solidFill>
              <a:latin typeface="Times New Roman"/>
              <a:cs typeface="Times New Roman"/>
            </a:endParaRPr>
          </a:p>
          <a:p>
            <a:pPr marL="0" indent="0" algn="ctr">
              <a:buClr>
                <a:srgbClr val="1287C3"/>
              </a:buClr>
              <a:buNone/>
            </a:pPr>
            <a:r>
              <a:rPr lang="en-US" dirty="0">
                <a:solidFill>
                  <a:schemeClr val="bg1"/>
                </a:solidFill>
                <a:latin typeface="Times New Roman"/>
                <a:ea typeface="+mn-lt"/>
                <a:cs typeface="+mn-lt"/>
              </a:rPr>
              <a:t>Designing a robust algorithm to accurately track and update user progress for each course proved challenging. Ensuring the system  efficiently handles various edge cases, such as partial completion or skipped lessons, required multiple iterations.</a:t>
            </a:r>
            <a:endParaRPr lang="en-US" dirty="0">
              <a:solidFill>
                <a:schemeClr val="bg1"/>
              </a:solidFill>
              <a:latin typeface="Times New Roman"/>
              <a:cs typeface="Times New Roman"/>
            </a:endParaRPr>
          </a:p>
          <a:p>
            <a:pPr marL="0" indent="0" algn="ctr">
              <a:buNone/>
            </a:pPr>
            <a:endParaRPr lang="en-US" dirty="0">
              <a:solidFill>
                <a:schemeClr val="bg1"/>
              </a:solidFill>
              <a:latin typeface="Times New Roman"/>
              <a:ea typeface="+mn-lt"/>
              <a:cs typeface="+mn-lt"/>
            </a:endParaRPr>
          </a:p>
          <a:p>
            <a:pPr algn="ctr">
              <a:buClr>
                <a:srgbClr val="1287C3"/>
              </a:buClr>
            </a:pPr>
            <a:r>
              <a:rPr lang="en-US" b="1" dirty="0">
                <a:solidFill>
                  <a:schemeClr val="bg1"/>
                </a:solidFill>
                <a:latin typeface="Times New Roman"/>
                <a:ea typeface="+mn-lt"/>
                <a:cs typeface="+mn-lt"/>
              </a:rPr>
              <a:t>User Authentication and Security</a:t>
            </a:r>
            <a:r>
              <a:rPr lang="en-US" dirty="0">
                <a:solidFill>
                  <a:schemeClr val="bg1"/>
                </a:solidFill>
                <a:latin typeface="Times New Roman"/>
                <a:ea typeface="+mn-lt"/>
                <a:cs typeface="+mn-lt"/>
              </a:rPr>
              <a:t>:</a:t>
            </a:r>
            <a:endParaRPr lang="en-US" dirty="0">
              <a:solidFill>
                <a:schemeClr val="bg1"/>
              </a:solidFill>
              <a:latin typeface="Times New Roman"/>
              <a:cs typeface="Times New Roman"/>
            </a:endParaRPr>
          </a:p>
          <a:p>
            <a:pPr marL="0" indent="0" algn="ctr">
              <a:buClr>
                <a:srgbClr val="1287C3"/>
              </a:buClr>
              <a:buNone/>
            </a:pPr>
            <a:r>
              <a:rPr lang="en-US" dirty="0">
                <a:solidFill>
                  <a:schemeClr val="bg1"/>
                </a:solidFill>
                <a:latin typeface="Times New Roman"/>
                <a:ea typeface="+mn-lt"/>
                <a:cs typeface="+mn-lt"/>
              </a:rPr>
              <a:t>Implementing secure user authentication was crucial. Encrypting passwords, preventing unauthorized access, and managing secure sessions involved integrating JWT tokens and ensuring data   protection, which added complexity to the back-end setup.</a:t>
            </a:r>
            <a:endParaRPr lang="en-US" dirty="0">
              <a:solidFill>
                <a:schemeClr val="bg1"/>
              </a:solidFill>
              <a:latin typeface="Times New Roman"/>
              <a:cs typeface="Times New Roman"/>
            </a:endParaRPr>
          </a:p>
          <a:p>
            <a:pPr algn="ctr">
              <a:buClr>
                <a:srgbClr val="1287C3"/>
              </a:buClr>
            </a:pPr>
            <a:endParaRPr lang="en-US" dirty="0">
              <a:solidFill>
                <a:schemeClr val="bg1"/>
              </a:solidFill>
              <a:latin typeface="Times New Roman"/>
              <a:cs typeface="Times New Roman"/>
            </a:endParaRPr>
          </a:p>
        </p:txBody>
      </p:sp>
      <p:grpSp>
        <p:nvGrpSpPr>
          <p:cNvPr id="15" name="Group 14">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05812" y="0"/>
            <a:ext cx="2436813" cy="6858001"/>
            <a:chOff x="1320800" y="0"/>
            <a:chExt cx="2436813" cy="6858001"/>
          </a:xfrm>
        </p:grpSpPr>
        <p:sp>
          <p:nvSpPr>
            <p:cNvPr id="16"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Tree>
    <p:extLst>
      <p:ext uri="{BB962C8B-B14F-4D97-AF65-F5344CB8AC3E}">
        <p14:creationId xmlns:p14="http://schemas.microsoft.com/office/powerpoint/2010/main" val="14424705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Parallax</vt:lpstr>
      <vt:lpstr>PowerPoint Presentation</vt:lpstr>
      <vt:lpstr>Build your portfolio project (Week 3):  Presentation </vt:lpstr>
      <vt:lpstr>Portfolio Project</vt:lpstr>
      <vt:lpstr>PowerPoint Presentation</vt:lpstr>
      <vt:lpstr>Inspiration</vt:lpstr>
      <vt:lpstr>Technology &amp;Architecture</vt:lpstr>
      <vt:lpstr>Cont'  Technology &amp;Architecture</vt:lpstr>
      <vt:lpstr>Core algorithms &amp; Code snippet</vt:lpstr>
      <vt:lpstr>Challenges</vt:lpstr>
      <vt:lpstr>Learnings about technical interests as a result of this project</vt:lpstr>
      <vt:lpstr>Q&amp;A</vt:lpstr>
      <vt:lpstr>Follow; Github:- @Rockjunior X:- @emarroman</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78</cp:revision>
  <dcterms:created xsi:type="dcterms:W3CDTF">2024-09-10T11:33:19Z</dcterms:created>
  <dcterms:modified xsi:type="dcterms:W3CDTF">2024-09-10T15:57:35Z</dcterms:modified>
</cp:coreProperties>
</file>

<file path=docProps/thumbnail.jpeg>
</file>